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1"/>
  </p:notesMasterIdLst>
  <p:sldIdLst>
    <p:sldId id="369" r:id="rId5"/>
    <p:sldId id="370" r:id="rId6"/>
    <p:sldId id="371" r:id="rId7"/>
    <p:sldId id="372" r:id="rId8"/>
    <p:sldId id="373" r:id="rId9"/>
    <p:sldId id="37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5325611-A964-CA39-D5E1-FC303C8C37BB}" name="Chris Clark" initials="CC" userId="S::chris@tag-publishing.co.uk::a74476f7-7198-4aab-a03a-765d1d616d68" providerId="AD"/>
  <p188:author id="{05208737-A01C-4E0A-07BB-022A04753373}" name="William Goodfellow" initials="WG" userId="S::Will.Goodfellow@hodder.co.uk::391356fc-d396-4a46-96c8-84d722ec6a58" providerId="AD"/>
  <p188:author id="{0DC280D9-E008-89DA-2B96-87F9508F51F9}" name="Tasha Goddard" initials="TG" userId="S::tasha@tag-publishing.co.uk::7d293ee0-3599-4bed-bf5e-549c2d5545b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32021"/>
    <a:srgbClr val="F3D5D6"/>
    <a:srgbClr val="E9B1B2"/>
    <a:srgbClr val="D46669"/>
    <a:srgbClr val="D4D7E1"/>
    <a:srgbClr val="B6BEE8"/>
    <a:srgbClr val="2A3A88"/>
    <a:srgbClr val="23328A"/>
    <a:srgbClr val="007A31"/>
    <a:srgbClr val="BA88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94B7F7-37FF-4F38-AF0A-2D85C984B593}" v="29" dt="2025-06-16T11:54:37.5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9" autoAdjust="0"/>
    <p:restoredTop sz="86259" autoAdjust="0"/>
  </p:normalViewPr>
  <p:slideViewPr>
    <p:cSldViewPr snapToGrid="0" snapToObjects="1">
      <p:cViewPr varScale="1">
        <p:scale>
          <a:sx n="96" d="100"/>
          <a:sy n="96" d="100"/>
        </p:scale>
        <p:origin x="19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Clark" userId="a74476f7-7198-4aab-a03a-765d1d616d68" providerId="ADAL" clId="{6194B7F7-37FF-4F38-AF0A-2D85C984B593}"/>
    <pc:docChg chg="undo custSel addSld delSld modSld">
      <pc:chgData name="Chris Clark" userId="a74476f7-7198-4aab-a03a-765d1d616d68" providerId="ADAL" clId="{6194B7F7-37FF-4F38-AF0A-2D85C984B593}" dt="2025-06-16T11:55:06.535" v="212" actId="1037"/>
      <pc:docMkLst>
        <pc:docMk/>
      </pc:docMkLst>
      <pc:sldChg chg="del">
        <pc:chgData name="Chris Clark" userId="a74476f7-7198-4aab-a03a-765d1d616d68" providerId="ADAL" clId="{6194B7F7-37FF-4F38-AF0A-2D85C984B593}" dt="2025-06-16T11:46:51.783" v="0" actId="47"/>
        <pc:sldMkLst>
          <pc:docMk/>
          <pc:sldMk cId="3515285570" sldId="263"/>
        </pc:sldMkLst>
      </pc:sldChg>
      <pc:sldChg chg="del">
        <pc:chgData name="Chris Clark" userId="a74476f7-7198-4aab-a03a-765d1d616d68" providerId="ADAL" clId="{6194B7F7-37FF-4F38-AF0A-2D85C984B593}" dt="2025-06-16T11:46:51.783" v="0" actId="47"/>
        <pc:sldMkLst>
          <pc:docMk/>
          <pc:sldMk cId="2297861004" sldId="337"/>
        </pc:sldMkLst>
      </pc:sldChg>
      <pc:sldChg chg="del">
        <pc:chgData name="Chris Clark" userId="a74476f7-7198-4aab-a03a-765d1d616d68" providerId="ADAL" clId="{6194B7F7-37FF-4F38-AF0A-2D85C984B593}" dt="2025-06-16T11:46:51.783" v="0" actId="47"/>
        <pc:sldMkLst>
          <pc:docMk/>
          <pc:sldMk cId="1501446087" sldId="347"/>
        </pc:sldMkLst>
      </pc:sldChg>
      <pc:sldChg chg="addSp delSp modSp mod">
        <pc:chgData name="Chris Clark" userId="a74476f7-7198-4aab-a03a-765d1d616d68" providerId="ADAL" clId="{6194B7F7-37FF-4F38-AF0A-2D85C984B593}" dt="2025-06-16T11:52:51.848" v="130" actId="20577"/>
        <pc:sldMkLst>
          <pc:docMk/>
          <pc:sldMk cId="2643891141" sldId="369"/>
        </pc:sldMkLst>
        <pc:spChg chg="del">
          <ac:chgData name="Chris Clark" userId="a74476f7-7198-4aab-a03a-765d1d616d68" providerId="ADAL" clId="{6194B7F7-37FF-4F38-AF0A-2D85C984B593}" dt="2025-06-16T11:46:52.953" v="1" actId="478"/>
          <ac:spMkLst>
            <pc:docMk/>
            <pc:sldMk cId="2643891141" sldId="369"/>
            <ac:spMk id="2" creationId="{3A53F52A-C341-ACF5-1EAB-FC2D855609D6}"/>
          </ac:spMkLst>
        </pc:spChg>
        <pc:spChg chg="add mod">
          <ac:chgData name="Chris Clark" userId="a74476f7-7198-4aab-a03a-765d1d616d68" providerId="ADAL" clId="{6194B7F7-37FF-4F38-AF0A-2D85C984B593}" dt="2025-06-16T11:48:04.143" v="67" actId="1036"/>
          <ac:spMkLst>
            <pc:docMk/>
            <pc:sldMk cId="2643891141" sldId="369"/>
            <ac:spMk id="3" creationId="{122AEB03-8D27-DF39-83CB-E1094553CD11}"/>
          </ac:spMkLst>
        </pc:spChg>
        <pc:spChg chg="add mod">
          <ac:chgData name="Chris Clark" userId="a74476f7-7198-4aab-a03a-765d1d616d68" providerId="ADAL" clId="{6194B7F7-37FF-4F38-AF0A-2D85C984B593}" dt="2025-06-16T11:52:51.848" v="130" actId="20577"/>
          <ac:spMkLst>
            <pc:docMk/>
            <pc:sldMk cId="2643891141" sldId="369"/>
            <ac:spMk id="4" creationId="{89F1D5B7-8EE4-059E-4706-87A8899DFBB0}"/>
          </ac:spMkLst>
        </pc:spChg>
        <pc:spChg chg="mod">
          <ac:chgData name="Chris Clark" userId="a74476f7-7198-4aab-a03a-765d1d616d68" providerId="ADAL" clId="{6194B7F7-37FF-4F38-AF0A-2D85C984B593}" dt="2025-06-16T11:48:21.105" v="84"/>
          <ac:spMkLst>
            <pc:docMk/>
            <pc:sldMk cId="2643891141" sldId="369"/>
            <ac:spMk id="6" creationId="{F564275F-164E-DBB1-299E-091C8E1E2C62}"/>
          </ac:spMkLst>
        </pc:spChg>
        <pc:spChg chg="mod">
          <ac:chgData name="Chris Clark" userId="a74476f7-7198-4aab-a03a-765d1d616d68" providerId="ADAL" clId="{6194B7F7-37FF-4F38-AF0A-2D85C984B593}" dt="2025-06-16T11:48:21.105" v="84"/>
          <ac:spMkLst>
            <pc:docMk/>
            <pc:sldMk cId="2643891141" sldId="369"/>
            <ac:spMk id="7" creationId="{F181DBDF-53B3-6041-47FD-FB81F784C245}"/>
          </ac:spMkLst>
        </pc:spChg>
        <pc:grpChg chg="add mod">
          <ac:chgData name="Chris Clark" userId="a74476f7-7198-4aab-a03a-765d1d616d68" providerId="ADAL" clId="{6194B7F7-37FF-4F38-AF0A-2D85C984B593}" dt="2025-06-16T11:48:49.116" v="91" actId="1076"/>
          <ac:grpSpMkLst>
            <pc:docMk/>
            <pc:sldMk cId="2643891141" sldId="369"/>
            <ac:grpSpMk id="5" creationId="{849BAFE3-9BAD-C752-AF88-85A8B7C36FE5}"/>
          </ac:grpSpMkLst>
        </pc:grpChg>
      </pc:sldChg>
      <pc:sldChg chg="addSp modSp add mod">
        <pc:chgData name="Chris Clark" userId="a74476f7-7198-4aab-a03a-765d1d616d68" providerId="ADAL" clId="{6194B7F7-37FF-4F38-AF0A-2D85C984B593}" dt="2025-06-16T11:52:53.400" v="131" actId="20577"/>
        <pc:sldMkLst>
          <pc:docMk/>
          <pc:sldMk cId="3041059160" sldId="370"/>
        </pc:sldMkLst>
        <pc:spChg chg="add mod">
          <ac:chgData name="Chris Clark" userId="a74476f7-7198-4aab-a03a-765d1d616d68" providerId="ADAL" clId="{6194B7F7-37FF-4F38-AF0A-2D85C984B593}" dt="2025-06-16T11:52:53.400" v="131" actId="20577"/>
          <ac:spMkLst>
            <pc:docMk/>
            <pc:sldMk cId="3041059160" sldId="370"/>
            <ac:spMk id="2" creationId="{F6E43E7A-164C-23DE-4FC9-3DC182314AA7}"/>
          </ac:spMkLst>
        </pc:spChg>
        <pc:spChg chg="mod">
          <ac:chgData name="Chris Clark" userId="a74476f7-7198-4aab-a03a-765d1d616d68" providerId="ADAL" clId="{6194B7F7-37FF-4F38-AF0A-2D85C984B593}" dt="2025-06-16T11:48:13.836" v="83" actId="1036"/>
          <ac:spMkLst>
            <pc:docMk/>
            <pc:sldMk cId="3041059160" sldId="370"/>
            <ac:spMk id="3" creationId="{0250097D-1E5A-DFCF-F2A8-6385346A3DCE}"/>
          </ac:spMkLst>
        </pc:spChg>
        <pc:spChg chg="mod">
          <ac:chgData name="Chris Clark" userId="a74476f7-7198-4aab-a03a-765d1d616d68" providerId="ADAL" clId="{6194B7F7-37FF-4F38-AF0A-2D85C984B593}" dt="2025-06-16T11:49:14.625" v="97"/>
          <ac:spMkLst>
            <pc:docMk/>
            <pc:sldMk cId="3041059160" sldId="370"/>
            <ac:spMk id="5" creationId="{0C67EA9A-13C2-467E-5DFC-35FF377E6318}"/>
          </ac:spMkLst>
        </pc:spChg>
        <pc:spChg chg="mod">
          <ac:chgData name="Chris Clark" userId="a74476f7-7198-4aab-a03a-765d1d616d68" providerId="ADAL" clId="{6194B7F7-37FF-4F38-AF0A-2D85C984B593}" dt="2025-06-16T11:49:14.625" v="97"/>
          <ac:spMkLst>
            <pc:docMk/>
            <pc:sldMk cId="3041059160" sldId="370"/>
            <ac:spMk id="6" creationId="{39DFBFFF-92E6-1F66-9ECD-8212321D8EF0}"/>
          </ac:spMkLst>
        </pc:spChg>
        <pc:grpChg chg="add mod">
          <ac:chgData name="Chris Clark" userId="a74476f7-7198-4aab-a03a-765d1d616d68" providerId="ADAL" clId="{6194B7F7-37FF-4F38-AF0A-2D85C984B593}" dt="2025-06-16T11:49:41.661" v="104" actId="1076"/>
          <ac:grpSpMkLst>
            <pc:docMk/>
            <pc:sldMk cId="3041059160" sldId="370"/>
            <ac:grpSpMk id="4" creationId="{D789869C-13FF-2852-9598-1202C89E8D24}"/>
          </ac:grpSpMkLst>
        </pc:grpChg>
      </pc:sldChg>
      <pc:sldChg chg="modSp add mod">
        <pc:chgData name="Chris Clark" userId="a74476f7-7198-4aab-a03a-765d1d616d68" providerId="ADAL" clId="{6194B7F7-37FF-4F38-AF0A-2D85C984B593}" dt="2025-06-16T11:52:38.552" v="125" actId="1076"/>
        <pc:sldMkLst>
          <pc:docMk/>
          <pc:sldMk cId="3504621930" sldId="371"/>
        </pc:sldMkLst>
        <pc:spChg chg="mod">
          <ac:chgData name="Chris Clark" userId="a74476f7-7198-4aab-a03a-765d1d616d68" providerId="ADAL" clId="{6194B7F7-37FF-4F38-AF0A-2D85C984B593}" dt="2025-06-16T11:52:35.027" v="124" actId="14100"/>
          <ac:spMkLst>
            <pc:docMk/>
            <pc:sldMk cId="3504621930" sldId="371"/>
            <ac:spMk id="2" creationId="{2D870853-16E1-EB77-8AB8-2B0661D254CB}"/>
          </ac:spMkLst>
        </pc:spChg>
        <pc:spChg chg="mod">
          <ac:chgData name="Chris Clark" userId="a74476f7-7198-4aab-a03a-765d1d616d68" providerId="ADAL" clId="{6194B7F7-37FF-4F38-AF0A-2D85C984B593}" dt="2025-06-16T11:51:58.504" v="111"/>
          <ac:spMkLst>
            <pc:docMk/>
            <pc:sldMk cId="3504621930" sldId="371"/>
            <ac:spMk id="3" creationId="{3ADDC05F-759A-B8A2-D7C5-196E97E06F18}"/>
          </ac:spMkLst>
        </pc:spChg>
        <pc:grpChg chg="mod">
          <ac:chgData name="Chris Clark" userId="a74476f7-7198-4aab-a03a-765d1d616d68" providerId="ADAL" clId="{6194B7F7-37FF-4F38-AF0A-2D85C984B593}" dt="2025-06-16T11:52:38.552" v="125" actId="1076"/>
          <ac:grpSpMkLst>
            <pc:docMk/>
            <pc:sldMk cId="3504621930" sldId="371"/>
            <ac:grpSpMk id="4" creationId="{DC9E48C2-CE4F-0A6A-2839-E02E626EF8FE}"/>
          </ac:grpSpMkLst>
        </pc:grpChg>
      </pc:sldChg>
      <pc:sldChg chg="modSp add mod">
        <pc:chgData name="Chris Clark" userId="a74476f7-7198-4aab-a03a-765d1d616d68" providerId="ADAL" clId="{6194B7F7-37FF-4F38-AF0A-2D85C984B593}" dt="2025-06-16T11:53:23.620" v="138" actId="1076"/>
        <pc:sldMkLst>
          <pc:docMk/>
          <pc:sldMk cId="3629021339" sldId="372"/>
        </pc:sldMkLst>
        <pc:spChg chg="mod">
          <ac:chgData name="Chris Clark" userId="a74476f7-7198-4aab-a03a-765d1d616d68" providerId="ADAL" clId="{6194B7F7-37FF-4F38-AF0A-2D85C984B593}" dt="2025-06-16T11:53:18.642" v="137" actId="14100"/>
          <ac:spMkLst>
            <pc:docMk/>
            <pc:sldMk cId="3629021339" sldId="372"/>
            <ac:spMk id="2" creationId="{BE68FF62-03EF-794E-A0F6-E7355E488A69}"/>
          </ac:spMkLst>
        </pc:spChg>
        <pc:spChg chg="mod">
          <ac:chgData name="Chris Clark" userId="a74476f7-7198-4aab-a03a-765d1d616d68" providerId="ADAL" clId="{6194B7F7-37FF-4F38-AF0A-2D85C984B593}" dt="2025-06-16T11:52:09.882" v="115"/>
          <ac:spMkLst>
            <pc:docMk/>
            <pc:sldMk cId="3629021339" sldId="372"/>
            <ac:spMk id="3" creationId="{7CE5A0C9-EAE0-A9ED-C9F6-572F6B42B9DF}"/>
          </ac:spMkLst>
        </pc:spChg>
        <pc:grpChg chg="mod">
          <ac:chgData name="Chris Clark" userId="a74476f7-7198-4aab-a03a-765d1d616d68" providerId="ADAL" clId="{6194B7F7-37FF-4F38-AF0A-2D85C984B593}" dt="2025-06-16T11:53:23.620" v="138" actId="1076"/>
          <ac:grpSpMkLst>
            <pc:docMk/>
            <pc:sldMk cId="3629021339" sldId="372"/>
            <ac:grpSpMk id="4" creationId="{4BE673A6-594A-F36C-14B9-8E4469AB13FC}"/>
          </ac:grpSpMkLst>
        </pc:grpChg>
      </pc:sldChg>
      <pc:sldChg chg="modSp add mod">
        <pc:chgData name="Chris Clark" userId="a74476f7-7198-4aab-a03a-765d1d616d68" providerId="ADAL" clId="{6194B7F7-37FF-4F38-AF0A-2D85C984B593}" dt="2025-06-16T11:54:19.191" v="182" actId="1076"/>
        <pc:sldMkLst>
          <pc:docMk/>
          <pc:sldMk cId="405781702" sldId="373"/>
        </pc:sldMkLst>
        <pc:spChg chg="mod">
          <ac:chgData name="Chris Clark" userId="a74476f7-7198-4aab-a03a-765d1d616d68" providerId="ADAL" clId="{6194B7F7-37FF-4F38-AF0A-2D85C984B593}" dt="2025-06-16T11:54:15.283" v="181" actId="14100"/>
          <ac:spMkLst>
            <pc:docMk/>
            <pc:sldMk cId="405781702" sldId="373"/>
            <ac:spMk id="2" creationId="{4B5BAC9C-3C7D-B256-6690-6A3E402BDED3}"/>
          </ac:spMkLst>
        </pc:spChg>
        <pc:spChg chg="mod">
          <ac:chgData name="Chris Clark" userId="a74476f7-7198-4aab-a03a-765d1d616d68" providerId="ADAL" clId="{6194B7F7-37FF-4F38-AF0A-2D85C984B593}" dt="2025-06-16T11:53:52.856" v="173" actId="1035"/>
          <ac:spMkLst>
            <pc:docMk/>
            <pc:sldMk cId="405781702" sldId="373"/>
            <ac:spMk id="3" creationId="{21F8CA0B-5CD9-9365-9F62-9D6832032671}"/>
          </ac:spMkLst>
        </pc:spChg>
        <pc:grpChg chg="mod">
          <ac:chgData name="Chris Clark" userId="a74476f7-7198-4aab-a03a-765d1d616d68" providerId="ADAL" clId="{6194B7F7-37FF-4F38-AF0A-2D85C984B593}" dt="2025-06-16T11:54:19.191" v="182" actId="1076"/>
          <ac:grpSpMkLst>
            <pc:docMk/>
            <pc:sldMk cId="405781702" sldId="373"/>
            <ac:grpSpMk id="4" creationId="{DD03EC06-D19A-845C-1701-CE23BBA9E961}"/>
          </ac:grpSpMkLst>
        </pc:grpChg>
      </pc:sldChg>
      <pc:sldChg chg="modSp add mod">
        <pc:chgData name="Chris Clark" userId="a74476f7-7198-4aab-a03a-765d1d616d68" providerId="ADAL" clId="{6194B7F7-37FF-4F38-AF0A-2D85C984B593}" dt="2025-06-16T11:55:06.535" v="212" actId="1037"/>
        <pc:sldMkLst>
          <pc:docMk/>
          <pc:sldMk cId="1103333789" sldId="374"/>
        </pc:sldMkLst>
        <pc:spChg chg="mod">
          <ac:chgData name="Chris Clark" userId="a74476f7-7198-4aab-a03a-765d1d616d68" providerId="ADAL" clId="{6194B7F7-37FF-4F38-AF0A-2D85C984B593}" dt="2025-06-16T11:55:02.603" v="207" actId="14100"/>
          <ac:spMkLst>
            <pc:docMk/>
            <pc:sldMk cId="1103333789" sldId="374"/>
            <ac:spMk id="2" creationId="{496FDB1B-E521-2AF1-7C19-36C3903470C0}"/>
          </ac:spMkLst>
        </pc:spChg>
        <pc:spChg chg="mod">
          <ac:chgData name="Chris Clark" userId="a74476f7-7198-4aab-a03a-765d1d616d68" providerId="ADAL" clId="{6194B7F7-37FF-4F38-AF0A-2D85C984B593}" dt="2025-06-16T11:54:43.177" v="200" actId="1036"/>
          <ac:spMkLst>
            <pc:docMk/>
            <pc:sldMk cId="1103333789" sldId="374"/>
            <ac:spMk id="3" creationId="{7D3DA178-5094-6780-EC47-EA5C1250ED6B}"/>
          </ac:spMkLst>
        </pc:spChg>
        <pc:grpChg chg="mod">
          <ac:chgData name="Chris Clark" userId="a74476f7-7198-4aab-a03a-765d1d616d68" providerId="ADAL" clId="{6194B7F7-37FF-4F38-AF0A-2D85C984B593}" dt="2025-06-16T11:55:06.535" v="212" actId="1037"/>
          <ac:grpSpMkLst>
            <pc:docMk/>
            <pc:sldMk cId="1103333789" sldId="374"/>
            <ac:grpSpMk id="4" creationId="{85492CC7-482E-DFDB-A37D-EFD467129463}"/>
          </ac:grpSpMkLst>
        </pc:grpChg>
      </pc:sldChg>
      <pc:sldChg chg="del">
        <pc:chgData name="Chris Clark" userId="a74476f7-7198-4aab-a03a-765d1d616d68" providerId="ADAL" clId="{6194B7F7-37FF-4F38-AF0A-2D85C984B593}" dt="2025-06-16T11:46:51.783" v="0" actId="47"/>
        <pc:sldMkLst>
          <pc:docMk/>
          <pc:sldMk cId="1989863355" sldId="388"/>
        </pc:sldMkLst>
      </pc:sldChg>
      <pc:sldChg chg="del">
        <pc:chgData name="Chris Clark" userId="a74476f7-7198-4aab-a03a-765d1d616d68" providerId="ADAL" clId="{6194B7F7-37FF-4F38-AF0A-2D85C984B593}" dt="2025-06-16T11:46:51.783" v="0" actId="47"/>
        <pc:sldMkLst>
          <pc:docMk/>
          <pc:sldMk cId="1812475142" sldId="390"/>
        </pc:sldMkLst>
      </pc:sldChg>
      <pc:sldChg chg="del">
        <pc:chgData name="Chris Clark" userId="a74476f7-7198-4aab-a03a-765d1d616d68" providerId="ADAL" clId="{6194B7F7-37FF-4F38-AF0A-2D85C984B593}" dt="2025-06-16T11:46:51.783" v="0" actId="47"/>
        <pc:sldMkLst>
          <pc:docMk/>
          <pc:sldMk cId="1355484649" sldId="391"/>
        </pc:sldMkLst>
      </pc:sldChg>
      <pc:sldChg chg="del">
        <pc:chgData name="Chris Clark" userId="a74476f7-7198-4aab-a03a-765d1d616d68" providerId="ADAL" clId="{6194B7F7-37FF-4F38-AF0A-2D85C984B593}" dt="2025-06-16T11:46:51.783" v="0" actId="47"/>
        <pc:sldMkLst>
          <pc:docMk/>
          <pc:sldMk cId="2313673525" sldId="406"/>
        </pc:sldMkLst>
      </pc:sldChg>
      <pc:sldChg chg="del">
        <pc:chgData name="Chris Clark" userId="a74476f7-7198-4aab-a03a-765d1d616d68" providerId="ADAL" clId="{6194B7F7-37FF-4F38-AF0A-2D85C984B593}" dt="2025-06-16T11:46:51.783" v="0" actId="47"/>
        <pc:sldMkLst>
          <pc:docMk/>
          <pc:sldMk cId="3249993793" sldId="407"/>
        </pc:sldMkLst>
      </pc:sldChg>
      <pc:sldChg chg="del">
        <pc:chgData name="Chris Clark" userId="a74476f7-7198-4aab-a03a-765d1d616d68" providerId="ADAL" clId="{6194B7F7-37FF-4F38-AF0A-2D85C984B593}" dt="2025-06-16T11:46:51.783" v="0" actId="47"/>
        <pc:sldMkLst>
          <pc:docMk/>
          <pc:sldMk cId="1076843841" sldId="408"/>
        </pc:sldMkLst>
      </pc:sldChg>
      <pc:sldChg chg="del">
        <pc:chgData name="Chris Clark" userId="a74476f7-7198-4aab-a03a-765d1d616d68" providerId="ADAL" clId="{6194B7F7-37FF-4F38-AF0A-2D85C984B593}" dt="2025-06-16T11:46:51.783" v="0" actId="47"/>
        <pc:sldMkLst>
          <pc:docMk/>
          <pc:sldMk cId="80621132" sldId="409"/>
        </pc:sldMkLst>
      </pc:sldChg>
      <pc:sldChg chg="del">
        <pc:chgData name="Chris Clark" userId="a74476f7-7198-4aab-a03a-765d1d616d68" providerId="ADAL" clId="{6194B7F7-37FF-4F38-AF0A-2D85C984B593}" dt="2025-06-16T11:46:51.783" v="0" actId="47"/>
        <pc:sldMkLst>
          <pc:docMk/>
          <pc:sldMk cId="467498577" sldId="410"/>
        </pc:sldMkLst>
      </pc:sldChg>
      <pc:sldChg chg="del">
        <pc:chgData name="Chris Clark" userId="a74476f7-7198-4aab-a03a-765d1d616d68" providerId="ADAL" clId="{6194B7F7-37FF-4F38-AF0A-2D85C984B593}" dt="2025-06-16T11:46:51.783" v="0" actId="47"/>
        <pc:sldMkLst>
          <pc:docMk/>
          <pc:sldMk cId="61885351" sldId="411"/>
        </pc:sldMkLst>
      </pc:sldChg>
      <pc:sldChg chg="del">
        <pc:chgData name="Chris Clark" userId="a74476f7-7198-4aab-a03a-765d1d616d68" providerId="ADAL" clId="{6194B7F7-37FF-4F38-AF0A-2D85C984B593}" dt="2025-06-16T11:46:51.783" v="0" actId="47"/>
        <pc:sldMkLst>
          <pc:docMk/>
          <pc:sldMk cId="2058628853" sldId="412"/>
        </pc:sldMkLst>
      </pc:sldChg>
      <pc:sldChg chg="del">
        <pc:chgData name="Chris Clark" userId="a74476f7-7198-4aab-a03a-765d1d616d68" providerId="ADAL" clId="{6194B7F7-37FF-4F38-AF0A-2D85C984B593}" dt="2025-06-16T11:46:51.783" v="0" actId="47"/>
        <pc:sldMkLst>
          <pc:docMk/>
          <pc:sldMk cId="3427298666" sldId="413"/>
        </pc:sldMkLst>
      </pc:sldChg>
      <pc:sldChg chg="del">
        <pc:chgData name="Chris Clark" userId="a74476f7-7198-4aab-a03a-765d1d616d68" providerId="ADAL" clId="{6194B7F7-37FF-4F38-AF0A-2D85C984B593}" dt="2025-06-16T11:46:51.783" v="0" actId="47"/>
        <pc:sldMkLst>
          <pc:docMk/>
          <pc:sldMk cId="2671052220" sldId="414"/>
        </pc:sldMkLst>
      </pc:sldChg>
      <pc:sldChg chg="del">
        <pc:chgData name="Chris Clark" userId="a74476f7-7198-4aab-a03a-765d1d616d68" providerId="ADAL" clId="{6194B7F7-37FF-4F38-AF0A-2D85C984B593}" dt="2025-06-16T11:46:51.783" v="0" actId="47"/>
        <pc:sldMkLst>
          <pc:docMk/>
          <pc:sldMk cId="2678040254" sldId="415"/>
        </pc:sldMkLst>
      </pc:sldChg>
      <pc:sldChg chg="del">
        <pc:chgData name="Chris Clark" userId="a74476f7-7198-4aab-a03a-765d1d616d68" providerId="ADAL" clId="{6194B7F7-37FF-4F38-AF0A-2D85C984B593}" dt="2025-06-16T11:46:51.783" v="0" actId="47"/>
        <pc:sldMkLst>
          <pc:docMk/>
          <pc:sldMk cId="4046115727" sldId="416"/>
        </pc:sldMkLst>
      </pc:sldChg>
      <pc:sldChg chg="del">
        <pc:chgData name="Chris Clark" userId="a74476f7-7198-4aab-a03a-765d1d616d68" providerId="ADAL" clId="{6194B7F7-37FF-4F38-AF0A-2D85C984B593}" dt="2025-06-16T11:46:51.783" v="0" actId="47"/>
        <pc:sldMkLst>
          <pc:docMk/>
          <pc:sldMk cId="704631359" sldId="417"/>
        </pc:sldMkLst>
      </pc:sldChg>
      <pc:sldChg chg="del">
        <pc:chgData name="Chris Clark" userId="a74476f7-7198-4aab-a03a-765d1d616d68" providerId="ADAL" clId="{6194B7F7-37FF-4F38-AF0A-2D85C984B593}" dt="2025-06-16T11:46:51.783" v="0" actId="47"/>
        <pc:sldMkLst>
          <pc:docMk/>
          <pc:sldMk cId="4209275992" sldId="418"/>
        </pc:sldMkLst>
      </pc:sldChg>
      <pc:sldChg chg="del">
        <pc:chgData name="Chris Clark" userId="a74476f7-7198-4aab-a03a-765d1d616d68" providerId="ADAL" clId="{6194B7F7-37FF-4F38-AF0A-2D85C984B593}" dt="2025-06-16T11:46:51.783" v="0" actId="47"/>
        <pc:sldMkLst>
          <pc:docMk/>
          <pc:sldMk cId="377829295" sldId="419"/>
        </pc:sldMkLst>
      </pc:sldChg>
      <pc:sldChg chg="del">
        <pc:chgData name="Chris Clark" userId="a74476f7-7198-4aab-a03a-765d1d616d68" providerId="ADAL" clId="{6194B7F7-37FF-4F38-AF0A-2D85C984B593}" dt="2025-06-16T11:46:51.783" v="0" actId="47"/>
        <pc:sldMkLst>
          <pc:docMk/>
          <pc:sldMk cId="590933754" sldId="420"/>
        </pc:sldMkLst>
      </pc:sldChg>
      <pc:sldChg chg="del">
        <pc:chgData name="Chris Clark" userId="a74476f7-7198-4aab-a03a-765d1d616d68" providerId="ADAL" clId="{6194B7F7-37FF-4F38-AF0A-2D85C984B593}" dt="2025-06-16T11:46:51.783" v="0" actId="47"/>
        <pc:sldMkLst>
          <pc:docMk/>
          <pc:sldMk cId="2519227212" sldId="421"/>
        </pc:sldMkLst>
      </pc:sldChg>
      <pc:sldChg chg="del">
        <pc:chgData name="Chris Clark" userId="a74476f7-7198-4aab-a03a-765d1d616d68" providerId="ADAL" clId="{6194B7F7-37FF-4F38-AF0A-2D85C984B593}" dt="2025-06-16T11:46:51.783" v="0" actId="47"/>
        <pc:sldMkLst>
          <pc:docMk/>
          <pc:sldMk cId="3876352782" sldId="422"/>
        </pc:sldMkLst>
      </pc:sldChg>
      <pc:sldChg chg="del">
        <pc:chgData name="Chris Clark" userId="a74476f7-7198-4aab-a03a-765d1d616d68" providerId="ADAL" clId="{6194B7F7-37FF-4F38-AF0A-2D85C984B593}" dt="2025-06-16T11:46:51.783" v="0" actId="47"/>
        <pc:sldMkLst>
          <pc:docMk/>
          <pc:sldMk cId="3498162821" sldId="423"/>
        </pc:sldMkLst>
      </pc:sldChg>
      <pc:sldChg chg="del">
        <pc:chgData name="Chris Clark" userId="a74476f7-7198-4aab-a03a-765d1d616d68" providerId="ADAL" clId="{6194B7F7-37FF-4F38-AF0A-2D85C984B593}" dt="2025-06-16T11:46:51.783" v="0" actId="47"/>
        <pc:sldMkLst>
          <pc:docMk/>
          <pc:sldMk cId="3510458192" sldId="424"/>
        </pc:sldMkLst>
      </pc:sldChg>
    </pc:docChg>
  </pc:docChgLst>
  <pc:docChgLst>
    <pc:chgData name="Chris Clark" userId="a74476f7-7198-4aab-a03a-765d1d616d68" providerId="ADAL" clId="{A0050B35-80E8-4ED2-948A-84839F9D11D5}"/>
    <pc:docChg chg="undo redo custSel addSld delSld modSld modMainMaster">
      <pc:chgData name="Chris Clark" userId="a74476f7-7198-4aab-a03a-765d1d616d68" providerId="ADAL" clId="{A0050B35-80E8-4ED2-948A-84839F9D11D5}" dt="2025-06-16T09:43:41.443" v="994" actId="313"/>
      <pc:docMkLst>
        <pc:docMk/>
      </pc:docMkLst>
      <pc:sldChg chg="addSp delSp modSp mod">
        <pc:chgData name="Chris Clark" userId="a74476f7-7198-4aab-a03a-765d1d616d68" providerId="ADAL" clId="{A0050B35-80E8-4ED2-948A-84839F9D11D5}" dt="2025-06-16T09:38:12.135" v="972" actId="20577"/>
        <pc:sldMkLst>
          <pc:docMk/>
          <pc:sldMk cId="3515285570" sldId="263"/>
        </pc:sldMkLst>
        <pc:spChg chg="add mod">
          <ac:chgData name="Chris Clark" userId="a74476f7-7198-4aab-a03a-765d1d616d68" providerId="ADAL" clId="{A0050B35-80E8-4ED2-948A-84839F9D11D5}" dt="2025-06-16T09:38:12.135" v="972" actId="20577"/>
          <ac:spMkLst>
            <pc:docMk/>
            <pc:sldMk cId="3515285570" sldId="263"/>
            <ac:spMk id="5" creationId="{A915C861-7053-50BD-4174-86252328E21B}"/>
          </ac:spMkLst>
        </pc:spChg>
      </pc:sldChg>
      <pc:sldChg chg="addSp delSp modSp mod">
        <pc:chgData name="Chris Clark" userId="a74476f7-7198-4aab-a03a-765d1d616d68" providerId="ADAL" clId="{A0050B35-80E8-4ED2-948A-84839F9D11D5}" dt="2025-05-29T14:57:56.163" v="32" actId="167"/>
        <pc:sldMkLst>
          <pc:docMk/>
          <pc:sldMk cId="2297861004" sldId="337"/>
        </pc:sldMkLst>
      </pc:sldChg>
      <pc:sldChg chg="modSp mod">
        <pc:chgData name="Chris Clark" userId="a74476f7-7198-4aab-a03a-765d1d616d68" providerId="ADAL" clId="{A0050B35-80E8-4ED2-948A-84839F9D11D5}" dt="2025-05-29T16:12:05.164" v="399" actId="20577"/>
        <pc:sldMkLst>
          <pc:docMk/>
          <pc:sldMk cId="1501446087" sldId="347"/>
        </pc:sldMkLst>
      </pc:sldChg>
      <pc:sldChg chg="delSp modSp mod">
        <pc:chgData name="Chris Clark" userId="a74476f7-7198-4aab-a03a-765d1d616d68" providerId="ADAL" clId="{A0050B35-80E8-4ED2-948A-84839F9D11D5}" dt="2025-05-29T17:27:22.128" v="880" actId="20577"/>
        <pc:sldMkLst>
          <pc:docMk/>
          <pc:sldMk cId="2643891141" sldId="369"/>
        </pc:sldMkLst>
      </pc:sldChg>
      <pc:sldChg chg="del">
        <pc:chgData name="Chris Clark" userId="a74476f7-7198-4aab-a03a-765d1d616d68" providerId="ADAL" clId="{A0050B35-80E8-4ED2-948A-84839F9D11D5}" dt="2025-05-29T17:24:51.615" v="824" actId="47"/>
        <pc:sldMkLst>
          <pc:docMk/>
          <pc:sldMk cId="2937183969" sldId="370"/>
        </pc:sldMkLst>
      </pc:sldChg>
      <pc:sldChg chg="addSp delSp modSp mod">
        <pc:chgData name="Chris Clark" userId="a74476f7-7198-4aab-a03a-765d1d616d68" providerId="ADAL" clId="{A0050B35-80E8-4ED2-948A-84839F9D11D5}" dt="2025-05-29T16:02:46.792" v="392" actId="1035"/>
        <pc:sldMkLst>
          <pc:docMk/>
          <pc:sldMk cId="1989863355" sldId="388"/>
        </pc:sldMkLst>
      </pc:sldChg>
      <pc:sldChg chg="del">
        <pc:chgData name="Chris Clark" userId="a74476f7-7198-4aab-a03a-765d1d616d68" providerId="ADAL" clId="{A0050B35-80E8-4ED2-948A-84839F9D11D5}" dt="2025-05-29T16:12:20.395" v="400" actId="47"/>
        <pc:sldMkLst>
          <pc:docMk/>
          <pc:sldMk cId="2480671794" sldId="389"/>
        </pc:sldMkLst>
      </pc:sldChg>
      <pc:sldChg chg="addSp delSp modSp mod">
        <pc:chgData name="Chris Clark" userId="a74476f7-7198-4aab-a03a-765d1d616d68" providerId="ADAL" clId="{A0050B35-80E8-4ED2-948A-84839F9D11D5}" dt="2025-05-29T16:13:50.647" v="489" actId="166"/>
        <pc:sldMkLst>
          <pc:docMk/>
          <pc:sldMk cId="1812475142" sldId="390"/>
        </pc:sldMkLst>
      </pc:sldChg>
      <pc:sldChg chg="addSp delSp modSp mod">
        <pc:chgData name="Chris Clark" userId="a74476f7-7198-4aab-a03a-765d1d616d68" providerId="ADAL" clId="{A0050B35-80E8-4ED2-948A-84839F9D11D5}" dt="2025-05-29T17:15:01.232" v="633" actId="1035"/>
        <pc:sldMkLst>
          <pc:docMk/>
          <pc:sldMk cId="1355484649" sldId="391"/>
        </pc:sldMkLst>
      </pc:sldChg>
      <pc:sldChg chg="del">
        <pc:chgData name="Chris Clark" userId="a74476f7-7198-4aab-a03a-765d1d616d68" providerId="ADAL" clId="{A0050B35-80E8-4ED2-948A-84839F9D11D5}" dt="2025-05-29T17:24:51.615" v="824" actId="47"/>
        <pc:sldMkLst>
          <pc:docMk/>
          <pc:sldMk cId="1837579458" sldId="392"/>
        </pc:sldMkLst>
      </pc:sldChg>
      <pc:sldChg chg="del">
        <pc:chgData name="Chris Clark" userId="a74476f7-7198-4aab-a03a-765d1d616d68" providerId="ADAL" clId="{A0050B35-80E8-4ED2-948A-84839F9D11D5}" dt="2025-05-29T17:24:51.615" v="824" actId="47"/>
        <pc:sldMkLst>
          <pc:docMk/>
          <pc:sldMk cId="2823851332" sldId="393"/>
        </pc:sldMkLst>
      </pc:sldChg>
      <pc:sldChg chg="del">
        <pc:chgData name="Chris Clark" userId="a74476f7-7198-4aab-a03a-765d1d616d68" providerId="ADAL" clId="{A0050B35-80E8-4ED2-948A-84839F9D11D5}" dt="2025-05-29T17:24:51.615" v="824" actId="47"/>
        <pc:sldMkLst>
          <pc:docMk/>
          <pc:sldMk cId="1229642499" sldId="394"/>
        </pc:sldMkLst>
      </pc:sldChg>
      <pc:sldChg chg="del">
        <pc:chgData name="Chris Clark" userId="a74476f7-7198-4aab-a03a-765d1d616d68" providerId="ADAL" clId="{A0050B35-80E8-4ED2-948A-84839F9D11D5}" dt="2025-05-29T17:24:51.615" v="824" actId="47"/>
        <pc:sldMkLst>
          <pc:docMk/>
          <pc:sldMk cId="655491032" sldId="395"/>
        </pc:sldMkLst>
      </pc:sldChg>
      <pc:sldChg chg="del">
        <pc:chgData name="Chris Clark" userId="a74476f7-7198-4aab-a03a-765d1d616d68" providerId="ADAL" clId="{A0050B35-80E8-4ED2-948A-84839F9D11D5}" dt="2025-05-29T17:24:51.615" v="824" actId="47"/>
        <pc:sldMkLst>
          <pc:docMk/>
          <pc:sldMk cId="1849838264" sldId="396"/>
        </pc:sldMkLst>
      </pc:sldChg>
      <pc:sldChg chg="del">
        <pc:chgData name="Chris Clark" userId="a74476f7-7198-4aab-a03a-765d1d616d68" providerId="ADAL" clId="{A0050B35-80E8-4ED2-948A-84839F9D11D5}" dt="2025-05-29T17:24:51.615" v="824" actId="47"/>
        <pc:sldMkLst>
          <pc:docMk/>
          <pc:sldMk cId="2010413810" sldId="397"/>
        </pc:sldMkLst>
      </pc:sldChg>
      <pc:sldChg chg="del">
        <pc:chgData name="Chris Clark" userId="a74476f7-7198-4aab-a03a-765d1d616d68" providerId="ADAL" clId="{A0050B35-80E8-4ED2-948A-84839F9D11D5}" dt="2025-05-29T17:24:51.615" v="824" actId="47"/>
        <pc:sldMkLst>
          <pc:docMk/>
          <pc:sldMk cId="93417231" sldId="398"/>
        </pc:sldMkLst>
      </pc:sldChg>
      <pc:sldChg chg="del">
        <pc:chgData name="Chris Clark" userId="a74476f7-7198-4aab-a03a-765d1d616d68" providerId="ADAL" clId="{A0050B35-80E8-4ED2-948A-84839F9D11D5}" dt="2025-05-29T17:24:51.615" v="824" actId="47"/>
        <pc:sldMkLst>
          <pc:docMk/>
          <pc:sldMk cId="38001535" sldId="399"/>
        </pc:sldMkLst>
      </pc:sldChg>
      <pc:sldChg chg="del">
        <pc:chgData name="Chris Clark" userId="a74476f7-7198-4aab-a03a-765d1d616d68" providerId="ADAL" clId="{A0050B35-80E8-4ED2-948A-84839F9D11D5}" dt="2025-05-29T17:24:51.615" v="824" actId="47"/>
        <pc:sldMkLst>
          <pc:docMk/>
          <pc:sldMk cId="1752740972" sldId="400"/>
        </pc:sldMkLst>
      </pc:sldChg>
      <pc:sldChg chg="del">
        <pc:chgData name="Chris Clark" userId="a74476f7-7198-4aab-a03a-765d1d616d68" providerId="ADAL" clId="{A0050B35-80E8-4ED2-948A-84839F9D11D5}" dt="2025-05-29T17:24:51.615" v="824" actId="47"/>
        <pc:sldMkLst>
          <pc:docMk/>
          <pc:sldMk cId="4067469154" sldId="401"/>
        </pc:sldMkLst>
      </pc:sldChg>
      <pc:sldChg chg="del">
        <pc:chgData name="Chris Clark" userId="a74476f7-7198-4aab-a03a-765d1d616d68" providerId="ADAL" clId="{A0050B35-80E8-4ED2-948A-84839F9D11D5}" dt="2025-05-29T17:24:51.615" v="824" actId="47"/>
        <pc:sldMkLst>
          <pc:docMk/>
          <pc:sldMk cId="2386383369" sldId="402"/>
        </pc:sldMkLst>
      </pc:sldChg>
      <pc:sldChg chg="del">
        <pc:chgData name="Chris Clark" userId="a74476f7-7198-4aab-a03a-765d1d616d68" providerId="ADAL" clId="{A0050B35-80E8-4ED2-948A-84839F9D11D5}" dt="2025-05-29T17:24:51.615" v="824" actId="47"/>
        <pc:sldMkLst>
          <pc:docMk/>
          <pc:sldMk cId="3483733158" sldId="403"/>
        </pc:sldMkLst>
      </pc:sldChg>
      <pc:sldChg chg="del">
        <pc:chgData name="Chris Clark" userId="a74476f7-7198-4aab-a03a-765d1d616d68" providerId="ADAL" clId="{A0050B35-80E8-4ED2-948A-84839F9D11D5}" dt="2025-05-29T17:24:51.615" v="824" actId="47"/>
        <pc:sldMkLst>
          <pc:docMk/>
          <pc:sldMk cId="3964148587" sldId="404"/>
        </pc:sldMkLst>
      </pc:sldChg>
      <pc:sldChg chg="del">
        <pc:chgData name="Chris Clark" userId="a74476f7-7198-4aab-a03a-765d1d616d68" providerId="ADAL" clId="{A0050B35-80E8-4ED2-948A-84839F9D11D5}" dt="2025-05-29T17:24:51.615" v="824" actId="47"/>
        <pc:sldMkLst>
          <pc:docMk/>
          <pc:sldMk cId="98430254" sldId="405"/>
        </pc:sldMkLst>
      </pc:sldChg>
      <pc:sldChg chg="delSp modSp add mod">
        <pc:chgData name="Chris Clark" userId="a74476f7-7198-4aab-a03a-765d1d616d68" providerId="ADAL" clId="{A0050B35-80E8-4ED2-948A-84839F9D11D5}" dt="2025-06-16T09:43:41.443" v="994" actId="313"/>
        <pc:sldMkLst>
          <pc:docMk/>
          <pc:sldMk cId="2313673525" sldId="406"/>
        </pc:sldMkLst>
        <pc:spChg chg="mod">
          <ac:chgData name="Chris Clark" userId="a74476f7-7198-4aab-a03a-765d1d616d68" providerId="ADAL" clId="{A0050B35-80E8-4ED2-948A-84839F9D11D5}" dt="2025-06-16T09:43:41.443" v="994" actId="313"/>
          <ac:spMkLst>
            <pc:docMk/>
            <pc:sldMk cId="2313673525" sldId="406"/>
            <ac:spMk id="5" creationId="{BA2975C5-5A89-A818-81A6-EA651E8B20CF}"/>
          </ac:spMkLst>
        </pc:spChg>
      </pc:sldChg>
      <pc:sldChg chg="addSp delSp modSp add mod">
        <pc:chgData name="Chris Clark" userId="a74476f7-7198-4aab-a03a-765d1d616d68" providerId="ADAL" clId="{A0050B35-80E8-4ED2-948A-84839F9D11D5}" dt="2025-06-16T09:38:30.428" v="990" actId="12"/>
        <pc:sldMkLst>
          <pc:docMk/>
          <pc:sldMk cId="3249993793" sldId="407"/>
        </pc:sldMkLst>
        <pc:spChg chg="add del mod">
          <ac:chgData name="Chris Clark" userId="a74476f7-7198-4aab-a03a-765d1d616d68" providerId="ADAL" clId="{A0050B35-80E8-4ED2-948A-84839F9D11D5}" dt="2025-06-16T09:38:30.428" v="990" actId="12"/>
          <ac:spMkLst>
            <pc:docMk/>
            <pc:sldMk cId="3249993793" sldId="407"/>
            <ac:spMk id="5" creationId="{6796AA1B-3D86-EE7D-7DE0-C0060C377202}"/>
          </ac:spMkLst>
        </pc:spChg>
      </pc:sldChg>
      <pc:sldChg chg="addSp delSp modSp add mod">
        <pc:chgData name="Chris Clark" userId="a74476f7-7198-4aab-a03a-765d1d616d68" providerId="ADAL" clId="{A0050B35-80E8-4ED2-948A-84839F9D11D5}" dt="2025-05-29T15:57:39.276" v="307" actId="478"/>
        <pc:sldMkLst>
          <pc:docMk/>
          <pc:sldMk cId="1076843841" sldId="408"/>
        </pc:sldMkLst>
      </pc:sldChg>
      <pc:sldChg chg="addSp delSp modSp add mod">
        <pc:chgData name="Chris Clark" userId="a74476f7-7198-4aab-a03a-765d1d616d68" providerId="ADAL" clId="{A0050B35-80E8-4ED2-948A-84839F9D11D5}" dt="2025-05-29T15:57:37.375" v="306" actId="478"/>
        <pc:sldMkLst>
          <pc:docMk/>
          <pc:sldMk cId="80621132" sldId="409"/>
        </pc:sldMkLst>
      </pc:sldChg>
      <pc:sldChg chg="delSp modSp add mod">
        <pc:chgData name="Chris Clark" userId="a74476f7-7198-4aab-a03a-765d1d616d68" providerId="ADAL" clId="{A0050B35-80E8-4ED2-948A-84839F9D11D5}" dt="2025-05-29T15:57:36.128" v="305" actId="478"/>
        <pc:sldMkLst>
          <pc:docMk/>
          <pc:sldMk cId="467498577" sldId="410"/>
        </pc:sldMkLst>
      </pc:sldChg>
      <pc:sldChg chg="addSp delSp modSp add mod">
        <pc:chgData name="Chris Clark" userId="a74476f7-7198-4aab-a03a-765d1d616d68" providerId="ADAL" clId="{A0050B35-80E8-4ED2-948A-84839F9D11D5}" dt="2025-05-29T16:02:04.429" v="370" actId="14100"/>
        <pc:sldMkLst>
          <pc:docMk/>
          <pc:sldMk cId="61885351" sldId="411"/>
        </pc:sldMkLst>
      </pc:sldChg>
      <pc:sldChg chg="addSp delSp modSp add mod">
        <pc:chgData name="Chris Clark" userId="a74476f7-7198-4aab-a03a-765d1d616d68" providerId="ADAL" clId="{A0050B35-80E8-4ED2-948A-84839F9D11D5}" dt="2025-05-29T16:19:11.866" v="610" actId="1035"/>
        <pc:sldMkLst>
          <pc:docMk/>
          <pc:sldMk cId="2058628853" sldId="412"/>
        </pc:sldMkLst>
      </pc:sldChg>
      <pc:sldChg chg="modSp add mod">
        <pc:chgData name="Chris Clark" userId="a74476f7-7198-4aab-a03a-765d1d616d68" providerId="ADAL" clId="{A0050B35-80E8-4ED2-948A-84839F9D11D5}" dt="2025-05-29T16:17:13.803" v="541" actId="20577"/>
        <pc:sldMkLst>
          <pc:docMk/>
          <pc:sldMk cId="3427298666" sldId="413"/>
        </pc:sldMkLst>
      </pc:sldChg>
      <pc:sldChg chg="modSp add mod">
        <pc:chgData name="Chris Clark" userId="a74476f7-7198-4aab-a03a-765d1d616d68" providerId="ADAL" clId="{A0050B35-80E8-4ED2-948A-84839F9D11D5}" dt="2025-05-29T16:19:06.635" v="600" actId="1035"/>
        <pc:sldMkLst>
          <pc:docMk/>
          <pc:sldMk cId="2671052220" sldId="414"/>
        </pc:sldMkLst>
      </pc:sldChg>
      <pc:sldChg chg="addSp delSp modSp add mod">
        <pc:chgData name="Chris Clark" userId="a74476f7-7198-4aab-a03a-765d1d616d68" providerId="ADAL" clId="{A0050B35-80E8-4ED2-948A-84839F9D11D5}" dt="2025-06-16T09:38:41.105" v="991" actId="12"/>
        <pc:sldMkLst>
          <pc:docMk/>
          <pc:sldMk cId="2678040254" sldId="415"/>
        </pc:sldMkLst>
        <pc:spChg chg="add mod">
          <ac:chgData name="Chris Clark" userId="a74476f7-7198-4aab-a03a-765d1d616d68" providerId="ADAL" clId="{A0050B35-80E8-4ED2-948A-84839F9D11D5}" dt="2025-06-16T09:38:41.105" v="991" actId="12"/>
          <ac:spMkLst>
            <pc:docMk/>
            <pc:sldMk cId="2678040254" sldId="415"/>
            <ac:spMk id="3" creationId="{8B5B9400-379D-C5F2-6672-FA16093F180E}"/>
          </ac:spMkLst>
        </pc:spChg>
      </pc:sldChg>
      <pc:sldChg chg="modSp add mod">
        <pc:chgData name="Chris Clark" userId="a74476f7-7198-4aab-a03a-765d1d616d68" providerId="ADAL" clId="{A0050B35-80E8-4ED2-948A-84839F9D11D5}" dt="2025-05-29T17:16:43.175" v="667" actId="14100"/>
        <pc:sldMkLst>
          <pc:docMk/>
          <pc:sldMk cId="4046115727" sldId="416"/>
        </pc:sldMkLst>
      </pc:sldChg>
      <pc:sldChg chg="delSp modSp add mod">
        <pc:chgData name="Chris Clark" userId="a74476f7-7198-4aab-a03a-765d1d616d68" providerId="ADAL" clId="{A0050B35-80E8-4ED2-948A-84839F9D11D5}" dt="2025-05-29T17:17:29.370" v="683" actId="11"/>
        <pc:sldMkLst>
          <pc:docMk/>
          <pc:sldMk cId="704631359" sldId="417"/>
        </pc:sldMkLst>
      </pc:sldChg>
      <pc:sldChg chg="addSp modSp add mod">
        <pc:chgData name="Chris Clark" userId="a74476f7-7198-4aab-a03a-765d1d616d68" providerId="ADAL" clId="{A0050B35-80E8-4ED2-948A-84839F9D11D5}" dt="2025-06-16T09:38:46.112" v="992" actId="12"/>
        <pc:sldMkLst>
          <pc:docMk/>
          <pc:sldMk cId="4209275992" sldId="418"/>
        </pc:sldMkLst>
        <pc:spChg chg="add mod ord">
          <ac:chgData name="Chris Clark" userId="a74476f7-7198-4aab-a03a-765d1d616d68" providerId="ADAL" clId="{A0050B35-80E8-4ED2-948A-84839F9D11D5}" dt="2025-06-16T09:38:46.112" v="992" actId="12"/>
          <ac:spMkLst>
            <pc:docMk/>
            <pc:sldMk cId="4209275992" sldId="418"/>
            <ac:spMk id="3" creationId="{8CB5DE80-E384-0731-FCD9-09B3B8965D70}"/>
          </ac:spMkLst>
        </pc:spChg>
      </pc:sldChg>
      <pc:sldChg chg="addSp delSp modSp add mod">
        <pc:chgData name="Chris Clark" userId="a74476f7-7198-4aab-a03a-765d1d616d68" providerId="ADAL" clId="{A0050B35-80E8-4ED2-948A-84839F9D11D5}" dt="2025-05-29T17:21:00.686" v="776" actId="1076"/>
        <pc:sldMkLst>
          <pc:docMk/>
          <pc:sldMk cId="377829295" sldId="419"/>
        </pc:sldMkLst>
      </pc:sldChg>
      <pc:sldChg chg="addSp delSp modSp add mod">
        <pc:chgData name="Chris Clark" userId="a74476f7-7198-4aab-a03a-765d1d616d68" providerId="ADAL" clId="{A0050B35-80E8-4ED2-948A-84839F9D11D5}" dt="2025-06-16T09:38:52.187" v="993" actId="12"/>
        <pc:sldMkLst>
          <pc:docMk/>
          <pc:sldMk cId="590933754" sldId="420"/>
        </pc:sldMkLst>
        <pc:spChg chg="add mod">
          <ac:chgData name="Chris Clark" userId="a74476f7-7198-4aab-a03a-765d1d616d68" providerId="ADAL" clId="{A0050B35-80E8-4ED2-948A-84839F9D11D5}" dt="2025-06-16T09:38:52.187" v="993" actId="12"/>
          <ac:spMkLst>
            <pc:docMk/>
            <pc:sldMk cId="590933754" sldId="420"/>
            <ac:spMk id="3" creationId="{61487BA2-23D7-5ACD-F729-2CE4C6950C9E}"/>
          </ac:spMkLst>
        </pc:spChg>
      </pc:sldChg>
      <pc:sldChg chg="modSp add mod">
        <pc:chgData name="Chris Clark" userId="a74476f7-7198-4aab-a03a-765d1d616d68" providerId="ADAL" clId="{A0050B35-80E8-4ED2-948A-84839F9D11D5}" dt="2025-05-29T17:24:08.637" v="819" actId="14100"/>
        <pc:sldMkLst>
          <pc:docMk/>
          <pc:sldMk cId="2519227212" sldId="421"/>
        </pc:sldMkLst>
      </pc:sldChg>
      <pc:sldChg chg="modSp add mod">
        <pc:chgData name="Chris Clark" userId="a74476f7-7198-4aab-a03a-765d1d616d68" providerId="ADAL" clId="{A0050B35-80E8-4ED2-948A-84839F9D11D5}" dt="2025-05-29T17:24:29.863" v="823"/>
        <pc:sldMkLst>
          <pc:docMk/>
          <pc:sldMk cId="3876352782" sldId="422"/>
        </pc:sldMkLst>
      </pc:sldChg>
      <pc:sldChg chg="modSp add mod">
        <pc:chgData name="Chris Clark" userId="a74476f7-7198-4aab-a03a-765d1d616d68" providerId="ADAL" clId="{A0050B35-80E8-4ED2-948A-84839F9D11D5}" dt="2025-05-29T17:25:57.519" v="854" actId="20577"/>
        <pc:sldMkLst>
          <pc:docMk/>
          <pc:sldMk cId="3498162821" sldId="423"/>
        </pc:sldMkLst>
      </pc:sldChg>
      <pc:sldChg chg="addSp delSp modSp add mod">
        <pc:chgData name="Chris Clark" userId="a74476f7-7198-4aab-a03a-765d1d616d68" providerId="ADAL" clId="{A0050B35-80E8-4ED2-948A-84839F9D11D5}" dt="2025-05-29T17:26:58.715" v="871" actId="208"/>
        <pc:sldMkLst>
          <pc:docMk/>
          <pc:sldMk cId="3510458192" sldId="424"/>
        </pc:sldMkLst>
      </pc:sldChg>
      <pc:sldMasterChg chg="addSp delSp modSp mod">
        <pc:chgData name="Chris Clark" userId="a74476f7-7198-4aab-a03a-765d1d616d68" providerId="ADAL" clId="{A0050B35-80E8-4ED2-948A-84839F9D11D5}" dt="2025-05-28T13:25:39.416" v="21"/>
        <pc:sldMasterMkLst>
          <pc:docMk/>
          <pc:sldMasterMk cId="824286583" sldId="2147483672"/>
        </pc:sldMasterMkLst>
        <pc:spChg chg="mod">
          <ac:chgData name="Chris Clark" userId="a74476f7-7198-4aab-a03a-765d1d616d68" providerId="ADAL" clId="{A0050B35-80E8-4ED2-948A-84839F9D11D5}" dt="2025-05-28T13:25:39.416" v="21"/>
          <ac:spMkLst>
            <pc:docMk/>
            <pc:sldMasterMk cId="824286583" sldId="2147483672"/>
            <ac:spMk id="5" creationId="{B045E11A-03A8-48CB-53E5-6C44399ADF4A}"/>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0A7FC5-EEEC-EE49-8E60-8C31668D9924}" type="datetimeFigureOut">
              <a:rPr lang="en-US" smtClean="0"/>
              <a:t>6/27/2025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534DA-4E12-3A47-A3AC-7CEE5BF2C040}" type="slidenum">
              <a:rPr lang="en-US" smtClean="0"/>
              <a:t>‹#›</a:t>
            </a:fld>
            <a:endParaRPr lang="en-US"/>
          </a:p>
        </p:txBody>
      </p:sp>
    </p:spTree>
    <p:extLst>
      <p:ext uri="{BB962C8B-B14F-4D97-AF65-F5344CB8AC3E}">
        <p14:creationId xmlns:p14="http://schemas.microsoft.com/office/powerpoint/2010/main" val="426013782"/>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C7215-3D3A-F1E9-5514-0118ADEA1B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156A99-4CF1-4314-1BD3-81485A85429A}"/>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96421C9F-4550-7F26-5758-59331D5C729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386C24F-D88C-6001-E799-5EFBF86549E7}"/>
              </a:ext>
            </a:extLst>
          </p:cNvPr>
          <p:cNvSpPr>
            <a:spLocks noGrp="1"/>
          </p:cNvSpPr>
          <p:nvPr>
            <p:ph type="sldNum" sz="quarter" idx="5"/>
          </p:nvPr>
        </p:nvSpPr>
        <p:spPr/>
        <p:txBody>
          <a:bodyPr/>
          <a:lstStyle/>
          <a:p>
            <a:fld id="{EEA534DA-4E12-3A47-A3AC-7CEE5BF2C040}" type="slidenum">
              <a:rPr lang="en-US" smtClean="0"/>
              <a:t>1</a:t>
            </a:fld>
            <a:endParaRPr lang="en-US"/>
          </a:p>
        </p:txBody>
      </p:sp>
    </p:spTree>
    <p:extLst>
      <p:ext uri="{BB962C8B-B14F-4D97-AF65-F5344CB8AC3E}">
        <p14:creationId xmlns:p14="http://schemas.microsoft.com/office/powerpoint/2010/main" val="596861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BAE48-9D48-CE6B-7433-4F75342147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8B6A1A-F74E-50ED-D5A5-AC95157C221D}"/>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F97D2FF0-362D-182A-DDDD-00A106719D9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40DA3F-256D-A952-9FE8-31C80120B812}"/>
              </a:ext>
            </a:extLst>
          </p:cNvPr>
          <p:cNvSpPr>
            <a:spLocks noGrp="1"/>
          </p:cNvSpPr>
          <p:nvPr>
            <p:ph type="sldNum" sz="quarter" idx="5"/>
          </p:nvPr>
        </p:nvSpPr>
        <p:spPr/>
        <p:txBody>
          <a:bodyPr/>
          <a:lstStyle/>
          <a:p>
            <a:fld id="{EEA534DA-4E12-3A47-A3AC-7CEE5BF2C040}" type="slidenum">
              <a:rPr lang="en-US" smtClean="0"/>
              <a:t>2</a:t>
            </a:fld>
            <a:endParaRPr lang="en-US"/>
          </a:p>
        </p:txBody>
      </p:sp>
    </p:spTree>
    <p:extLst>
      <p:ext uri="{BB962C8B-B14F-4D97-AF65-F5344CB8AC3E}">
        <p14:creationId xmlns:p14="http://schemas.microsoft.com/office/powerpoint/2010/main" val="4249704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EA09A-47F9-38CF-9BA3-DA3719297C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2BFBD4-68D9-01D8-83C8-516A03C5832B}"/>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F287394F-AB70-6541-4183-3A7A2D6C6A3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4CE483-2BA1-2991-1855-6592CBFE3A9A}"/>
              </a:ext>
            </a:extLst>
          </p:cNvPr>
          <p:cNvSpPr>
            <a:spLocks noGrp="1"/>
          </p:cNvSpPr>
          <p:nvPr>
            <p:ph type="sldNum" sz="quarter" idx="5"/>
          </p:nvPr>
        </p:nvSpPr>
        <p:spPr/>
        <p:txBody>
          <a:bodyPr/>
          <a:lstStyle/>
          <a:p>
            <a:fld id="{EEA534DA-4E12-3A47-A3AC-7CEE5BF2C040}" type="slidenum">
              <a:rPr lang="en-US" smtClean="0"/>
              <a:t>3</a:t>
            </a:fld>
            <a:endParaRPr lang="en-US"/>
          </a:p>
        </p:txBody>
      </p:sp>
    </p:spTree>
    <p:extLst>
      <p:ext uri="{BB962C8B-B14F-4D97-AF65-F5344CB8AC3E}">
        <p14:creationId xmlns:p14="http://schemas.microsoft.com/office/powerpoint/2010/main" val="1013101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F0891-A75F-C0A8-B3EF-5D60E9DA71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CE57C0-9ED6-6B8F-86E6-F98F591BEA4D}"/>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C657BABA-DFB3-4E97-55BC-849ADAAF929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2F5918-3389-14E3-1AC1-667D5C7DAD3F}"/>
              </a:ext>
            </a:extLst>
          </p:cNvPr>
          <p:cNvSpPr>
            <a:spLocks noGrp="1"/>
          </p:cNvSpPr>
          <p:nvPr>
            <p:ph type="sldNum" sz="quarter" idx="5"/>
          </p:nvPr>
        </p:nvSpPr>
        <p:spPr/>
        <p:txBody>
          <a:bodyPr/>
          <a:lstStyle/>
          <a:p>
            <a:fld id="{EEA534DA-4E12-3A47-A3AC-7CEE5BF2C040}" type="slidenum">
              <a:rPr lang="en-US" smtClean="0"/>
              <a:t>4</a:t>
            </a:fld>
            <a:endParaRPr lang="en-US"/>
          </a:p>
        </p:txBody>
      </p:sp>
    </p:spTree>
    <p:extLst>
      <p:ext uri="{BB962C8B-B14F-4D97-AF65-F5344CB8AC3E}">
        <p14:creationId xmlns:p14="http://schemas.microsoft.com/office/powerpoint/2010/main" val="39156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3D809-1C3B-AF09-D25F-53B1B1187B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1E1A57-B4FE-251D-A430-4D0E9DDFC3E8}"/>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B0D5F276-1DD8-5B7C-5047-1293070AEE2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9E1FCA-105A-8556-EC5A-B561D89E8C0E}"/>
              </a:ext>
            </a:extLst>
          </p:cNvPr>
          <p:cNvSpPr>
            <a:spLocks noGrp="1"/>
          </p:cNvSpPr>
          <p:nvPr>
            <p:ph type="sldNum" sz="quarter" idx="5"/>
          </p:nvPr>
        </p:nvSpPr>
        <p:spPr/>
        <p:txBody>
          <a:bodyPr/>
          <a:lstStyle/>
          <a:p>
            <a:fld id="{EEA534DA-4E12-3A47-A3AC-7CEE5BF2C040}" type="slidenum">
              <a:rPr lang="en-US" smtClean="0"/>
              <a:t>5</a:t>
            </a:fld>
            <a:endParaRPr lang="en-US"/>
          </a:p>
        </p:txBody>
      </p:sp>
    </p:spTree>
    <p:extLst>
      <p:ext uri="{BB962C8B-B14F-4D97-AF65-F5344CB8AC3E}">
        <p14:creationId xmlns:p14="http://schemas.microsoft.com/office/powerpoint/2010/main" val="1970270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FCD65-78E7-3080-5C5C-8B75886E7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61C5F7-0718-658D-5619-8B78C6AB6217}"/>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66BE0A2F-8C57-EBB2-381F-B2253939AA6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05D4D1C-3974-4DE8-880F-70772B50BD27}"/>
              </a:ext>
            </a:extLst>
          </p:cNvPr>
          <p:cNvSpPr>
            <a:spLocks noGrp="1"/>
          </p:cNvSpPr>
          <p:nvPr>
            <p:ph type="sldNum" sz="quarter" idx="5"/>
          </p:nvPr>
        </p:nvSpPr>
        <p:spPr/>
        <p:txBody>
          <a:bodyPr/>
          <a:lstStyle/>
          <a:p>
            <a:fld id="{EEA534DA-4E12-3A47-A3AC-7CEE5BF2C040}" type="slidenum">
              <a:rPr lang="en-US" smtClean="0"/>
              <a:t>6</a:t>
            </a:fld>
            <a:endParaRPr lang="en-US"/>
          </a:p>
        </p:txBody>
      </p:sp>
    </p:spTree>
    <p:extLst>
      <p:ext uri="{BB962C8B-B14F-4D97-AF65-F5344CB8AC3E}">
        <p14:creationId xmlns:p14="http://schemas.microsoft.com/office/powerpoint/2010/main" val="242640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66CB2-122B-BBF5-8881-C60CA0715B1E}"/>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317841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7883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0000" y="720000"/>
            <a:ext cx="8424000" cy="1260000"/>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59998" y="2160000"/>
            <a:ext cx="8424000" cy="39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793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EF7"/>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4327549-9174-491B-BA8F-B99D812E245A}"/>
              </a:ext>
            </a:extLst>
          </p:cNvPr>
          <p:cNvSpPr/>
          <p:nvPr userDrawn="1"/>
        </p:nvSpPr>
        <p:spPr>
          <a:xfrm>
            <a:off x="0" y="0"/>
            <a:ext cx="9144000" cy="6858000"/>
          </a:xfrm>
          <a:prstGeom prst="rect">
            <a:avLst/>
          </a:prstGeom>
          <a:solidFill>
            <a:srgbClr val="FFF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60000" y="720000"/>
            <a:ext cx="8424000" cy="2880000"/>
          </a:xfrm>
          <a:prstGeom prst="rect">
            <a:avLst/>
          </a:prstGeom>
          <a:ln w="28575">
            <a:noFill/>
          </a:ln>
        </p:spPr>
        <p:txBody>
          <a:bodyPr lIns="0" tIns="0" rIns="0" bIns="0" anchor="ctr" anchorCtr="0"/>
          <a:lstStyle>
            <a:lvl1pPr algn="ctr">
              <a:defRPr sz="6000"/>
            </a:lvl1pPr>
          </a:lstStyle>
          <a:p>
            <a:r>
              <a:rPr lang="en-US" dirty="0"/>
              <a:t>Click to edit Master title style</a:t>
            </a:r>
          </a:p>
        </p:txBody>
      </p:sp>
      <p:sp>
        <p:nvSpPr>
          <p:cNvPr id="3" name="Subtitle 2"/>
          <p:cNvSpPr>
            <a:spLocks noGrp="1"/>
          </p:cNvSpPr>
          <p:nvPr>
            <p:ph type="subTitle" idx="1"/>
          </p:nvPr>
        </p:nvSpPr>
        <p:spPr>
          <a:xfrm>
            <a:off x="360000" y="3960000"/>
            <a:ext cx="8424000" cy="1440000"/>
          </a:xfrm>
        </p:spPr>
        <p:txBody>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8218643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0000" y="720000"/>
            <a:ext cx="8424000" cy="1260000"/>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360000" y="2160000"/>
            <a:ext cx="3960000" cy="39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24000" y="2160000"/>
            <a:ext cx="3960000" cy="39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14124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FE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720000"/>
            <a:ext cx="8424000" cy="1260000"/>
          </a:xfrm>
          <a:prstGeom prst="rect">
            <a:avLst/>
          </a:prstGeom>
        </p:spPr>
        <p:txBody>
          <a:bodyPr/>
          <a:lstStyle/>
          <a:p>
            <a:r>
              <a:rPr lang="en-US"/>
              <a:t>Click to edit Master title style</a:t>
            </a:r>
            <a:endParaRPr lang="en-US" dirty="0"/>
          </a:p>
        </p:txBody>
      </p:sp>
      <p:sp>
        <p:nvSpPr>
          <p:cNvPr id="10" name="Picture Placeholder 9">
            <a:extLst>
              <a:ext uri="{FF2B5EF4-FFF2-40B4-BE49-F238E27FC236}">
                <a16:creationId xmlns:a16="http://schemas.microsoft.com/office/drawing/2014/main" id="{44E2B349-76A1-8B40-AD4F-8CD2DECD160B}"/>
              </a:ext>
            </a:extLst>
          </p:cNvPr>
          <p:cNvSpPr>
            <a:spLocks noGrp="1"/>
          </p:cNvSpPr>
          <p:nvPr>
            <p:ph type="pic" sz="quarter" idx="10"/>
          </p:nvPr>
        </p:nvSpPr>
        <p:spPr>
          <a:xfrm>
            <a:off x="360362" y="2160000"/>
            <a:ext cx="8423637" cy="3960000"/>
          </a:xfrm>
        </p:spPr>
        <p:txBody>
          <a:bodyPr/>
          <a:lstStyle/>
          <a:p>
            <a:endParaRPr lang="en-US"/>
          </a:p>
        </p:txBody>
      </p:sp>
    </p:spTree>
    <p:extLst>
      <p:ext uri="{BB962C8B-B14F-4D97-AF65-F5344CB8AC3E}">
        <p14:creationId xmlns:p14="http://schemas.microsoft.com/office/powerpoint/2010/main" val="37504414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EF7"/>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9998" y="2160000"/>
            <a:ext cx="8424000" cy="3960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6">
            <a:extLst>
              <a:ext uri="{FF2B5EF4-FFF2-40B4-BE49-F238E27FC236}">
                <a16:creationId xmlns:a16="http://schemas.microsoft.com/office/drawing/2014/main" id="{5FE0213C-B1C5-B247-8002-3A869AE61478}"/>
              </a:ext>
            </a:extLst>
          </p:cNvPr>
          <p:cNvSpPr>
            <a:spLocks noGrp="1"/>
          </p:cNvSpPr>
          <p:nvPr>
            <p:ph type="title"/>
          </p:nvPr>
        </p:nvSpPr>
        <p:spPr>
          <a:xfrm>
            <a:off x="359998" y="720000"/>
            <a:ext cx="8424000" cy="1260000"/>
          </a:xfrm>
          <a:prstGeom prst="rect">
            <a:avLst/>
          </a:prstGeom>
        </p:spPr>
        <p:txBody>
          <a:bodyPr vert="horz" lIns="0" tIns="0" rIns="0" bIns="0" rtlCol="0" anchor="ctr">
            <a:normAutofit/>
          </a:bodyPr>
          <a:lstStyle/>
          <a:p>
            <a:r>
              <a:rPr lang="en-US" dirty="0"/>
              <a:t>Click to edit Master title style</a:t>
            </a:r>
          </a:p>
        </p:txBody>
      </p:sp>
      <p:sp>
        <p:nvSpPr>
          <p:cNvPr id="5" name="Rectangle 4">
            <a:extLst>
              <a:ext uri="{FF2B5EF4-FFF2-40B4-BE49-F238E27FC236}">
                <a16:creationId xmlns:a16="http://schemas.microsoft.com/office/drawing/2014/main" id="{B045E11A-03A8-48CB-53E5-6C44399ADF4A}"/>
              </a:ext>
            </a:extLst>
          </p:cNvPr>
          <p:cNvSpPr/>
          <p:nvPr userDrawn="1"/>
        </p:nvSpPr>
        <p:spPr>
          <a:xfrm>
            <a:off x="0" y="-13854"/>
            <a:ext cx="9144000" cy="540000"/>
          </a:xfrm>
          <a:prstGeom prst="rect">
            <a:avLst/>
          </a:prstGeom>
          <a:solidFill>
            <a:srgbClr val="732021">
              <a:alpha val="4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0" rIns="360000" bIns="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mn-lt"/>
                <a:ea typeface="Verdana" panose="020B0604030504040204" pitchFamily="34" charset="0"/>
                <a:cs typeface="Arial" panose="020B0604020202020204" pitchFamily="34" charset="0"/>
              </a:rPr>
              <a:t>The 1832 Reform Act</a:t>
            </a:r>
          </a:p>
        </p:txBody>
      </p:sp>
      <p:sp>
        <p:nvSpPr>
          <p:cNvPr id="8" name="TextBox 7">
            <a:extLst>
              <a:ext uri="{FF2B5EF4-FFF2-40B4-BE49-F238E27FC236}">
                <a16:creationId xmlns:a16="http://schemas.microsoft.com/office/drawing/2014/main" id="{7ACAF551-63C1-A05B-6119-51AB2A42AED0}"/>
              </a:ext>
            </a:extLst>
          </p:cNvPr>
          <p:cNvSpPr txBox="1"/>
          <p:nvPr userDrawn="1"/>
        </p:nvSpPr>
        <p:spPr>
          <a:xfrm>
            <a:off x="359998" y="6608897"/>
            <a:ext cx="8424000" cy="230832"/>
          </a:xfrm>
          <a:prstGeom prst="rect">
            <a:avLst/>
          </a:prstGeom>
          <a:noFill/>
        </p:spPr>
        <p:txBody>
          <a:bodyPr wrap="square" lIns="0">
            <a:spAutoFit/>
          </a:bodyPr>
          <a:lstStyle/>
          <a:p>
            <a:pPr marL="0" marR="0" indent="0" algn="l" defTabSz="457200" rtl="0" eaLnBrk="1" fontAlgn="auto" latinLnBrk="0" hangingPunct="1">
              <a:lnSpc>
                <a:spcPct val="100000"/>
              </a:lnSpc>
              <a:spcBef>
                <a:spcPts val="0"/>
              </a:spcBef>
              <a:spcAft>
                <a:spcPts val="0"/>
              </a:spcAft>
              <a:buClrTx/>
              <a:buSzTx/>
              <a:buFontTx/>
              <a:buNone/>
              <a:tabLst/>
            </a:pPr>
            <a:r>
              <a:rPr lang="en-US" sz="900" kern="1200" dirty="0">
                <a:solidFill>
                  <a:schemeClr val="tx1"/>
                </a:solidFill>
                <a:latin typeface="+mn-lt"/>
                <a:ea typeface="+mn-ea"/>
                <a:cs typeface="+mn-cs"/>
              </a:rPr>
              <a:t>Changing Histories for KS3: Expanding Worlds c.1600–c.1870 Boost © Hodder &amp; Stoughton Limited 2025 </a:t>
            </a:r>
          </a:p>
        </p:txBody>
      </p:sp>
    </p:spTree>
    <p:extLst>
      <p:ext uri="{BB962C8B-B14F-4D97-AF65-F5344CB8AC3E}">
        <p14:creationId xmlns:p14="http://schemas.microsoft.com/office/powerpoint/2010/main" val="824286583"/>
      </p:ext>
    </p:extLst>
  </p:cSld>
  <p:clrMap bg1="lt1" tx1="dk1" bg2="lt2" tx2="dk2" accent1="accent1" accent2="accent2" accent3="accent3" accent4="accent4" accent5="accent5" accent6="accent6" hlink="hlink" folHlink="folHlink"/>
  <p:sldLayoutIdLst>
    <p:sldLayoutId id="2147483681" r:id="rId1"/>
    <p:sldLayoutId id="2147483680" r:id="rId2"/>
    <p:sldLayoutId id="2147483674" r:id="rId3"/>
    <p:sldLayoutId id="2147483673" r:id="rId4"/>
    <p:sldLayoutId id="2147483676" r:id="rId5"/>
    <p:sldLayoutId id="2147483678" r:id="rId6"/>
  </p:sldLayoutIdLst>
  <p:hf sldNum="0" hdr="0" dt="0"/>
  <p:txStyles>
    <p:titleStyle>
      <a:lvl1pPr algn="l" defTabSz="914400" rtl="0" eaLnBrk="1" latinLnBrk="0" hangingPunct="1">
        <a:lnSpc>
          <a:spcPct val="90000"/>
        </a:lnSpc>
        <a:spcBef>
          <a:spcPct val="0"/>
        </a:spcBef>
        <a:buNone/>
        <a:defRPr sz="4000" b="1" kern="1200">
          <a:solidFill>
            <a:schemeClr val="tx1"/>
          </a:solidFill>
          <a:latin typeface="+mn-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110000"/>
        </a:lnSpc>
        <a:spcBef>
          <a:spcPts val="600"/>
        </a:spcBef>
        <a:buFont typeface="Arial" panose="020B0604020202020204" pitchFamily="34" charset="0"/>
        <a:buNone/>
        <a:defRPr sz="2600" kern="1200">
          <a:solidFill>
            <a:schemeClr val="tx1"/>
          </a:solidFill>
          <a:latin typeface="Calibri" panose="020F0502020204030204" pitchFamily="34" charset="0"/>
          <a:ea typeface="+mn-ea"/>
          <a:cs typeface="Calibri" panose="020F0502020204030204" pitchFamily="34" charset="0"/>
        </a:defRPr>
      </a:lvl1pPr>
      <a:lvl2pPr marL="269875" indent="-265113" algn="l" defTabSz="914400" rtl="0" eaLnBrk="1" latinLnBrk="0" hangingPunct="1">
        <a:lnSpc>
          <a:spcPct val="110000"/>
        </a:lnSpc>
        <a:spcBef>
          <a:spcPts val="0"/>
        </a:spcBef>
        <a:buClr>
          <a:schemeClr val="tx1"/>
        </a:buClr>
        <a:buSzPct val="100000"/>
        <a:buFont typeface="Arial" panose="020B0604020202020204" pitchFamily="34" charset="0"/>
        <a:buChar char="•"/>
        <a:tabLst/>
        <a:defRPr sz="2600" kern="1200">
          <a:solidFill>
            <a:schemeClr val="tx1"/>
          </a:solidFill>
          <a:latin typeface="Calibri" panose="020F0502020204030204" pitchFamily="34" charset="0"/>
          <a:ea typeface="+mn-ea"/>
          <a:cs typeface="Calibri" panose="020F0502020204030204" pitchFamily="34" charset="0"/>
        </a:defRPr>
      </a:lvl2pPr>
      <a:lvl3pPr marL="536575" indent="-266700" algn="l" defTabSz="914400" rtl="0" eaLnBrk="1" latinLnBrk="0" hangingPunct="1">
        <a:lnSpc>
          <a:spcPct val="110000"/>
        </a:lnSpc>
        <a:spcBef>
          <a:spcPts val="0"/>
        </a:spcBef>
        <a:buFont typeface="Arial" panose="020B0604020202020204" pitchFamily="34" charset="0"/>
        <a:buChar char="•"/>
        <a:tabLst/>
        <a:defRPr sz="2600" kern="1200">
          <a:solidFill>
            <a:schemeClr val="tx1"/>
          </a:solidFill>
          <a:latin typeface="Calibri" panose="020F0502020204030204" pitchFamily="34" charset="0"/>
          <a:ea typeface="+mn-ea"/>
          <a:cs typeface="Calibri" panose="020F0502020204030204" pitchFamily="34" charset="0"/>
        </a:defRPr>
      </a:lvl3pPr>
      <a:lvl4pPr marL="801688" indent="-265113" algn="l" defTabSz="914400" rtl="0" eaLnBrk="1" latinLnBrk="0" hangingPunct="1">
        <a:lnSpc>
          <a:spcPct val="110000"/>
        </a:lnSpc>
        <a:spcBef>
          <a:spcPts val="0"/>
        </a:spcBef>
        <a:buFont typeface="Arial" panose="020B0604020202020204" pitchFamily="34" charset="0"/>
        <a:buChar char="•"/>
        <a:tabLst/>
        <a:defRPr sz="2600" kern="1200">
          <a:solidFill>
            <a:schemeClr val="tx1"/>
          </a:solidFill>
          <a:latin typeface="Calibri" panose="020F0502020204030204" pitchFamily="34" charset="0"/>
          <a:ea typeface="+mn-ea"/>
          <a:cs typeface="Calibri" panose="020F0502020204030204" pitchFamily="34" charset="0"/>
        </a:defRPr>
      </a:lvl4pPr>
      <a:lvl5pPr marL="1066800" indent="-265113" algn="l" defTabSz="914400" rtl="0" eaLnBrk="1" latinLnBrk="0" hangingPunct="1">
        <a:lnSpc>
          <a:spcPct val="110000"/>
        </a:lnSpc>
        <a:spcBef>
          <a:spcPts val="0"/>
        </a:spcBef>
        <a:buFont typeface="Arial" panose="020B0604020202020204" pitchFamily="34" charset="0"/>
        <a:buChar char="•"/>
        <a:tabLst/>
        <a:defRPr sz="26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156B7-264D-C848-27D6-07FA0577318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22AEB03-8D27-DF39-83CB-E1094553CD11}"/>
              </a:ext>
            </a:extLst>
          </p:cNvPr>
          <p:cNvSpPr txBox="1"/>
          <p:nvPr/>
        </p:nvSpPr>
        <p:spPr>
          <a:xfrm>
            <a:off x="661650" y="2069337"/>
            <a:ext cx="7989189" cy="3070071"/>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b="1" dirty="0">
                <a:solidFill>
                  <a:srgbClr val="2F5597"/>
                </a:solidFill>
                <a:latin typeface="Segoe Print" panose="02000600000000000000" pitchFamily="2" charset="0"/>
              </a:rPr>
              <a:t>Why did so many people feel so strongly about parliamentary reform?</a:t>
            </a:r>
          </a:p>
          <a:p>
            <a:pPr>
              <a:lnSpc>
                <a:spcPct val="120000"/>
              </a:lnSpc>
            </a:pPr>
            <a:endParaRPr lang="en-GB" dirty="0">
              <a:solidFill>
                <a:srgbClr val="2F5597"/>
              </a:solidFill>
              <a:latin typeface="Segoe Print" panose="02000600000000000000" pitchFamily="2" charset="0"/>
            </a:endParaRPr>
          </a:p>
          <a:p>
            <a:pPr>
              <a:lnSpc>
                <a:spcPct val="120000"/>
              </a:lnSpc>
            </a:pPr>
            <a:r>
              <a:rPr lang="en-GB" dirty="0">
                <a:solidFill>
                  <a:srgbClr val="2F5597"/>
                </a:solidFill>
                <a:latin typeface="Segoe Print" panose="02000600000000000000" pitchFamily="2" charset="0"/>
              </a:rPr>
              <a:t>Wealthy and influential people like Harriet Arbuthnot saw parliamentary reform as an entirely negative idea. Although she was a woman and could not vote she had influence over politics and was friends with the Prime Minister. She did not want things to change and was afraid of the ‘idle vagabonds’ who she believed were after money and property and did not care about reform. </a:t>
            </a:r>
          </a:p>
        </p:txBody>
      </p:sp>
      <p:sp>
        <p:nvSpPr>
          <p:cNvPr id="4" name="Google Shape;86;p1">
            <a:extLst>
              <a:ext uri="{FF2B5EF4-FFF2-40B4-BE49-F238E27FC236}">
                <a16:creationId xmlns:a16="http://schemas.microsoft.com/office/drawing/2014/main" id="{89F1D5B7-8EE4-059E-4706-87A8899DFBB0}"/>
              </a:ext>
            </a:extLst>
          </p:cNvPr>
          <p:cNvSpPr/>
          <p:nvPr/>
        </p:nvSpPr>
        <p:spPr>
          <a:xfrm>
            <a:off x="5728343" y="743640"/>
            <a:ext cx="3250556" cy="923289"/>
          </a:xfrm>
          <a:prstGeom prst="borderCallout2">
            <a:avLst>
              <a:gd name="adj1" fmla="val 421550"/>
              <a:gd name="adj2" fmla="val 84139"/>
              <a:gd name="adj3" fmla="val 420910"/>
              <a:gd name="adj4" fmla="val 94566"/>
              <a:gd name="adj5" fmla="val 115582"/>
              <a:gd name="adj6" fmla="val 95149"/>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rtl="0">
              <a:spcBef>
                <a:spcPts val="0"/>
              </a:spcBef>
              <a:spcAft>
                <a:spcPts val="0"/>
              </a:spcAft>
              <a:buNone/>
            </a:pPr>
            <a:r>
              <a:rPr lang="en-GB" b="0" i="0" u="none" strike="noStrike" cap="none" dirty="0">
                <a:solidFill>
                  <a:schemeClr val="dk1"/>
                </a:solidFill>
                <a:latin typeface="Calibri"/>
                <a:ea typeface="Calibri"/>
                <a:cs typeface="Calibri"/>
                <a:sym typeface="Calibri"/>
              </a:rPr>
              <a:t>Super explanation of why Arbuthnot and Wellington were afraid of Reform.</a:t>
            </a:r>
          </a:p>
        </p:txBody>
      </p:sp>
      <p:grpSp>
        <p:nvGrpSpPr>
          <p:cNvPr id="5" name="Group 4">
            <a:extLst>
              <a:ext uri="{FF2B5EF4-FFF2-40B4-BE49-F238E27FC236}">
                <a16:creationId xmlns:a16="http://schemas.microsoft.com/office/drawing/2014/main" id="{849BAFE3-9BAD-C752-AF88-85A8B7C36FE5}"/>
              </a:ext>
            </a:extLst>
          </p:cNvPr>
          <p:cNvGrpSpPr/>
          <p:nvPr/>
        </p:nvGrpSpPr>
        <p:grpSpPr>
          <a:xfrm>
            <a:off x="8650839" y="562676"/>
            <a:ext cx="497393" cy="523220"/>
            <a:chOff x="5338627" y="540551"/>
            <a:chExt cx="497393" cy="523220"/>
          </a:xfrm>
        </p:grpSpPr>
        <p:sp>
          <p:nvSpPr>
            <p:cNvPr id="6" name="TextBox 5">
              <a:extLst>
                <a:ext uri="{FF2B5EF4-FFF2-40B4-BE49-F238E27FC236}">
                  <a16:creationId xmlns:a16="http://schemas.microsoft.com/office/drawing/2014/main" id="{F564275F-164E-DBB1-299E-091C8E1E2C62}"/>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7" name="TextBox 6">
              <a:extLst>
                <a:ext uri="{FF2B5EF4-FFF2-40B4-BE49-F238E27FC236}">
                  <a16:creationId xmlns:a16="http://schemas.microsoft.com/office/drawing/2014/main" id="{F181DBDF-53B3-6041-47FD-FB81F784C245}"/>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2643891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D67B4-F4E1-CE7D-E5F6-41BA7DF331C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250097D-1E5A-DFCF-F2A8-6385346A3DCE}"/>
              </a:ext>
            </a:extLst>
          </p:cNvPr>
          <p:cNvSpPr txBox="1"/>
          <p:nvPr/>
        </p:nvSpPr>
        <p:spPr>
          <a:xfrm>
            <a:off x="661650" y="2346737"/>
            <a:ext cx="7989189" cy="2072875"/>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dirty="0">
                <a:solidFill>
                  <a:srgbClr val="2F5597"/>
                </a:solidFill>
                <a:latin typeface="Segoe Print" panose="02000600000000000000" pitchFamily="2" charset="0"/>
              </a:rPr>
              <a:t>Wellington also feared the radicals as he believed ‘beginning reform is beginning revolution’. He was thinking about what happened in France and feared that the same could happen in England. Therefore, Wellington and Arbuthnot both felt very strongly about stopping parliamentary reform in order to prevent revolution and to preserve England the way it is.</a:t>
            </a:r>
          </a:p>
        </p:txBody>
      </p:sp>
      <p:sp>
        <p:nvSpPr>
          <p:cNvPr id="2" name="Google Shape;86;p1">
            <a:extLst>
              <a:ext uri="{FF2B5EF4-FFF2-40B4-BE49-F238E27FC236}">
                <a16:creationId xmlns:a16="http://schemas.microsoft.com/office/drawing/2014/main" id="{F6E43E7A-164C-23DE-4FC9-3DC182314AA7}"/>
              </a:ext>
            </a:extLst>
          </p:cNvPr>
          <p:cNvSpPr/>
          <p:nvPr/>
        </p:nvSpPr>
        <p:spPr>
          <a:xfrm>
            <a:off x="5680605" y="5104222"/>
            <a:ext cx="3250556" cy="923289"/>
          </a:xfrm>
          <a:prstGeom prst="borderCallout2">
            <a:avLst>
              <a:gd name="adj1" fmla="val -167110"/>
              <a:gd name="adj2" fmla="val 70864"/>
              <a:gd name="adj3" fmla="val -166637"/>
              <a:gd name="adj4" fmla="val 95514"/>
              <a:gd name="adj5" fmla="val -9049"/>
              <a:gd name="adj6" fmla="val 95781"/>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rtl="0">
              <a:spcBef>
                <a:spcPts val="0"/>
              </a:spcBef>
              <a:spcAft>
                <a:spcPts val="0"/>
              </a:spcAft>
              <a:buNone/>
            </a:pPr>
            <a:r>
              <a:rPr lang="en-GB" b="0" i="0" u="none" strike="noStrike" cap="none" dirty="0">
                <a:solidFill>
                  <a:schemeClr val="dk1"/>
                </a:solidFill>
                <a:latin typeface="Calibri"/>
                <a:ea typeface="Calibri"/>
                <a:cs typeface="Calibri"/>
                <a:sym typeface="Calibri"/>
              </a:rPr>
              <a:t>Super explanation of why Arbuthnot and Wellington were afraid of Reform.</a:t>
            </a:r>
          </a:p>
        </p:txBody>
      </p:sp>
      <p:grpSp>
        <p:nvGrpSpPr>
          <p:cNvPr id="4" name="Group 3">
            <a:extLst>
              <a:ext uri="{FF2B5EF4-FFF2-40B4-BE49-F238E27FC236}">
                <a16:creationId xmlns:a16="http://schemas.microsoft.com/office/drawing/2014/main" id="{D789869C-13FF-2852-9598-1202C89E8D24}"/>
              </a:ext>
            </a:extLst>
          </p:cNvPr>
          <p:cNvGrpSpPr/>
          <p:nvPr/>
        </p:nvGrpSpPr>
        <p:grpSpPr>
          <a:xfrm>
            <a:off x="8646607" y="5853866"/>
            <a:ext cx="497393" cy="523220"/>
            <a:chOff x="5338627" y="540551"/>
            <a:chExt cx="497393" cy="523220"/>
          </a:xfrm>
        </p:grpSpPr>
        <p:sp>
          <p:nvSpPr>
            <p:cNvPr id="5" name="TextBox 4">
              <a:extLst>
                <a:ext uri="{FF2B5EF4-FFF2-40B4-BE49-F238E27FC236}">
                  <a16:creationId xmlns:a16="http://schemas.microsoft.com/office/drawing/2014/main" id="{0C67EA9A-13C2-467E-5DFC-35FF377E6318}"/>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6" name="TextBox 5">
              <a:extLst>
                <a:ext uri="{FF2B5EF4-FFF2-40B4-BE49-F238E27FC236}">
                  <a16:creationId xmlns:a16="http://schemas.microsoft.com/office/drawing/2014/main" id="{39DFBFFF-92E6-1F66-9ECD-8212321D8EF0}"/>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3041059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64CF7-7F9A-1B8D-06EF-301E89AEA23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ADDC05F-759A-B8A2-D7C5-196E97E06F18}"/>
              </a:ext>
            </a:extLst>
          </p:cNvPr>
          <p:cNvSpPr txBox="1"/>
          <p:nvPr/>
        </p:nvSpPr>
        <p:spPr>
          <a:xfrm>
            <a:off x="661650" y="2346737"/>
            <a:ext cx="7989189" cy="2405274"/>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dirty="0">
                <a:solidFill>
                  <a:srgbClr val="2F5597"/>
                </a:solidFill>
                <a:latin typeface="Segoe Print" panose="02000600000000000000" pitchFamily="2" charset="0"/>
              </a:rPr>
              <a:t>Earl Grey and the Whigs were also wealthy landowners. However, they believed that there were some big problems with the existing system that would be better if they were changed. For example, constituencies were uneven and a town like Manchester had no MPs while Old Arum with 7 voters had 2! They believed that some reform was a good thing as it would not only make the system fairer but also quieten down the radicals. </a:t>
            </a:r>
          </a:p>
        </p:txBody>
      </p:sp>
      <p:sp>
        <p:nvSpPr>
          <p:cNvPr id="2" name="Google Shape;86;p1">
            <a:extLst>
              <a:ext uri="{FF2B5EF4-FFF2-40B4-BE49-F238E27FC236}">
                <a16:creationId xmlns:a16="http://schemas.microsoft.com/office/drawing/2014/main" id="{2D870853-16E1-EB77-8AB8-2B0661D254CB}"/>
              </a:ext>
            </a:extLst>
          </p:cNvPr>
          <p:cNvSpPr/>
          <p:nvPr/>
        </p:nvSpPr>
        <p:spPr>
          <a:xfrm>
            <a:off x="338043" y="1206686"/>
            <a:ext cx="3250556" cy="646290"/>
          </a:xfrm>
          <a:prstGeom prst="borderCallout2">
            <a:avLst>
              <a:gd name="adj1" fmla="val 457647"/>
              <a:gd name="adj2" fmla="val 11758"/>
              <a:gd name="adj3" fmla="val 459710"/>
              <a:gd name="adj4" fmla="val 2904"/>
              <a:gd name="adj5" fmla="val 122897"/>
              <a:gd name="adj6" fmla="val 4120"/>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rtl="0">
              <a:spcBef>
                <a:spcPts val="0"/>
              </a:spcBef>
              <a:spcAft>
                <a:spcPts val="0"/>
              </a:spcAft>
              <a:buNone/>
            </a:pPr>
            <a:r>
              <a:rPr lang="en-GB" b="0" i="0" u="none" strike="noStrike" cap="none" dirty="0">
                <a:solidFill>
                  <a:schemeClr val="dk1"/>
                </a:solidFill>
                <a:latin typeface="Calibri"/>
                <a:ea typeface="Calibri"/>
                <a:cs typeface="Calibri"/>
                <a:sym typeface="Calibri"/>
              </a:rPr>
              <a:t>Good use of knowledge to support the argument here.</a:t>
            </a:r>
          </a:p>
        </p:txBody>
      </p:sp>
      <p:grpSp>
        <p:nvGrpSpPr>
          <p:cNvPr id="4" name="Group 3">
            <a:extLst>
              <a:ext uri="{FF2B5EF4-FFF2-40B4-BE49-F238E27FC236}">
                <a16:creationId xmlns:a16="http://schemas.microsoft.com/office/drawing/2014/main" id="{DC9E48C2-CE4F-0A6A-2839-E02E626EF8FE}"/>
              </a:ext>
            </a:extLst>
          </p:cNvPr>
          <p:cNvGrpSpPr/>
          <p:nvPr/>
        </p:nvGrpSpPr>
        <p:grpSpPr>
          <a:xfrm>
            <a:off x="3339902" y="1591366"/>
            <a:ext cx="497393" cy="523220"/>
            <a:chOff x="5338627" y="540551"/>
            <a:chExt cx="497393" cy="523220"/>
          </a:xfrm>
        </p:grpSpPr>
        <p:sp>
          <p:nvSpPr>
            <p:cNvPr id="5" name="TextBox 4">
              <a:extLst>
                <a:ext uri="{FF2B5EF4-FFF2-40B4-BE49-F238E27FC236}">
                  <a16:creationId xmlns:a16="http://schemas.microsoft.com/office/drawing/2014/main" id="{10DE7263-9153-7C4F-F95A-28F1CA7BB154}"/>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6" name="TextBox 5">
              <a:extLst>
                <a:ext uri="{FF2B5EF4-FFF2-40B4-BE49-F238E27FC236}">
                  <a16:creationId xmlns:a16="http://schemas.microsoft.com/office/drawing/2014/main" id="{80041BE9-FB3C-067D-96B4-70D95014D09D}"/>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3504621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99BD1-0A5B-E421-E632-B75863E1E96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CE5A0C9-EAE0-A9ED-C9F6-572F6B42B9DF}"/>
              </a:ext>
            </a:extLst>
          </p:cNvPr>
          <p:cNvSpPr txBox="1"/>
          <p:nvPr/>
        </p:nvSpPr>
        <p:spPr>
          <a:xfrm>
            <a:off x="661650" y="2346737"/>
            <a:ext cx="7989189" cy="1408078"/>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dirty="0">
                <a:solidFill>
                  <a:srgbClr val="2F5597"/>
                </a:solidFill>
                <a:latin typeface="Segoe Print" panose="02000600000000000000" pitchFamily="2" charset="0"/>
              </a:rPr>
              <a:t>Unlike the Tories they believed that some moderate reform would calm the radicals down and help to prevent revolution. Therefore, Earl Grey and the Whigs felt strongly about parliamentary reform as they believed this would help to prevent unrest within England. </a:t>
            </a:r>
          </a:p>
        </p:txBody>
      </p:sp>
      <p:sp>
        <p:nvSpPr>
          <p:cNvPr id="2" name="Google Shape;86;p1">
            <a:extLst>
              <a:ext uri="{FF2B5EF4-FFF2-40B4-BE49-F238E27FC236}">
                <a16:creationId xmlns:a16="http://schemas.microsoft.com/office/drawing/2014/main" id="{BE68FF62-03EF-794E-A0F6-E7355E488A69}"/>
              </a:ext>
            </a:extLst>
          </p:cNvPr>
          <p:cNvSpPr/>
          <p:nvPr/>
        </p:nvSpPr>
        <p:spPr>
          <a:xfrm>
            <a:off x="2269585" y="4467224"/>
            <a:ext cx="3250556" cy="923289"/>
          </a:xfrm>
          <a:prstGeom prst="borderCallout2">
            <a:avLst>
              <a:gd name="adj1" fmla="val -81426"/>
              <a:gd name="adj2" fmla="val 111321"/>
              <a:gd name="adj3" fmla="val 88189"/>
              <a:gd name="adj4" fmla="val 111317"/>
              <a:gd name="adj5" fmla="val 87763"/>
              <a:gd name="adj6" fmla="val 102102"/>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rtl="0">
              <a:spcBef>
                <a:spcPts val="0"/>
              </a:spcBef>
              <a:spcAft>
                <a:spcPts val="0"/>
              </a:spcAft>
              <a:buNone/>
            </a:pPr>
            <a:r>
              <a:rPr lang="en-GB" b="0" i="0" u="none" strike="noStrike" cap="none" dirty="0">
                <a:solidFill>
                  <a:schemeClr val="dk1"/>
                </a:solidFill>
                <a:latin typeface="Calibri"/>
                <a:ea typeface="Calibri"/>
                <a:cs typeface="Calibri"/>
                <a:sym typeface="Calibri"/>
              </a:rPr>
              <a:t>Good contrast with the Tories and why they held different views.</a:t>
            </a:r>
          </a:p>
        </p:txBody>
      </p:sp>
      <p:grpSp>
        <p:nvGrpSpPr>
          <p:cNvPr id="4" name="Group 3">
            <a:extLst>
              <a:ext uri="{FF2B5EF4-FFF2-40B4-BE49-F238E27FC236}">
                <a16:creationId xmlns:a16="http://schemas.microsoft.com/office/drawing/2014/main" id="{4BE673A6-594A-F36C-14B9-8E4469AB13FC}"/>
              </a:ext>
            </a:extLst>
          </p:cNvPr>
          <p:cNvGrpSpPr/>
          <p:nvPr/>
        </p:nvGrpSpPr>
        <p:grpSpPr>
          <a:xfrm>
            <a:off x="5271444" y="4205614"/>
            <a:ext cx="497393" cy="523220"/>
            <a:chOff x="5338627" y="540551"/>
            <a:chExt cx="497393" cy="523220"/>
          </a:xfrm>
        </p:grpSpPr>
        <p:sp>
          <p:nvSpPr>
            <p:cNvPr id="5" name="TextBox 4">
              <a:extLst>
                <a:ext uri="{FF2B5EF4-FFF2-40B4-BE49-F238E27FC236}">
                  <a16:creationId xmlns:a16="http://schemas.microsoft.com/office/drawing/2014/main" id="{25AEF546-DAA4-5A3F-5059-AD060C4DA290}"/>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6" name="TextBox 5">
              <a:extLst>
                <a:ext uri="{FF2B5EF4-FFF2-40B4-BE49-F238E27FC236}">
                  <a16:creationId xmlns:a16="http://schemas.microsoft.com/office/drawing/2014/main" id="{9ED29B7E-1C7F-A9AB-4059-94F93F8CDFD4}"/>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3629021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CDA0B-84E0-0208-1365-10A86BDC75E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1F8CA0B-5CD9-9365-9F62-9D6832032671}"/>
              </a:ext>
            </a:extLst>
          </p:cNvPr>
          <p:cNvSpPr txBox="1"/>
          <p:nvPr/>
        </p:nvSpPr>
        <p:spPr>
          <a:xfrm>
            <a:off x="661650" y="1257679"/>
            <a:ext cx="7989189" cy="3734869"/>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dirty="0">
                <a:solidFill>
                  <a:srgbClr val="2F5597"/>
                </a:solidFill>
                <a:latin typeface="Segoe Print" panose="02000600000000000000" pitchFamily="2" charset="0"/>
              </a:rPr>
              <a:t>The radicals continued to protest for reform as they felt that they were not being listened to. They were outraged that the Reform Bill might have been rejected for a third time. In Birmingham working-class and middle-class reformers were united in their demands for change as they all believed the system was unfair and their views were not represented in parliament. They felt strongly about this as they felt change was overdue. Unfortunately, they did not feel that the law that was eventually passed went far enough. Although some middle-class men got the vote, working-class men, and all women had been excluded. These strong feelings would not go away, and the fight was not over. </a:t>
            </a:r>
          </a:p>
        </p:txBody>
      </p:sp>
      <p:sp>
        <p:nvSpPr>
          <p:cNvPr id="2" name="Google Shape;86;p1">
            <a:extLst>
              <a:ext uri="{FF2B5EF4-FFF2-40B4-BE49-F238E27FC236}">
                <a16:creationId xmlns:a16="http://schemas.microsoft.com/office/drawing/2014/main" id="{4B5BAC9C-3C7D-B256-6690-6A3E402BDED3}"/>
              </a:ext>
            </a:extLst>
          </p:cNvPr>
          <p:cNvSpPr/>
          <p:nvPr/>
        </p:nvSpPr>
        <p:spPr>
          <a:xfrm>
            <a:off x="4252497" y="5345997"/>
            <a:ext cx="3250556" cy="923289"/>
          </a:xfrm>
          <a:prstGeom prst="borderCallout2">
            <a:avLst>
              <a:gd name="adj1" fmla="val -48043"/>
              <a:gd name="adj2" fmla="val -14792"/>
              <a:gd name="adj3" fmla="val 18084"/>
              <a:gd name="adj4" fmla="val -15113"/>
              <a:gd name="adj5" fmla="val 17658"/>
              <a:gd name="adj6" fmla="val -2835"/>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lvl="0"/>
            <a:r>
              <a:rPr lang="en-GB" dirty="0"/>
              <a:t>Good consideration of how the radicals will feel and anticipation of future problems.</a:t>
            </a:r>
            <a:endParaRPr lang="en-GB" b="0" i="0" u="none" strike="noStrike" cap="none" dirty="0">
              <a:solidFill>
                <a:schemeClr val="dk1"/>
              </a:solidFill>
              <a:latin typeface="Calibri"/>
              <a:ea typeface="Calibri"/>
              <a:cs typeface="Calibri"/>
              <a:sym typeface="Calibri"/>
            </a:endParaRPr>
          </a:p>
        </p:txBody>
      </p:sp>
      <p:grpSp>
        <p:nvGrpSpPr>
          <p:cNvPr id="4" name="Group 3">
            <a:extLst>
              <a:ext uri="{FF2B5EF4-FFF2-40B4-BE49-F238E27FC236}">
                <a16:creationId xmlns:a16="http://schemas.microsoft.com/office/drawing/2014/main" id="{DD03EC06-D19A-845C-1701-CE23BBA9E961}"/>
              </a:ext>
            </a:extLst>
          </p:cNvPr>
          <p:cNvGrpSpPr/>
          <p:nvPr/>
        </p:nvGrpSpPr>
        <p:grpSpPr>
          <a:xfrm>
            <a:off x="7254356" y="6007676"/>
            <a:ext cx="497393" cy="523220"/>
            <a:chOff x="5338627" y="540551"/>
            <a:chExt cx="497393" cy="523220"/>
          </a:xfrm>
        </p:grpSpPr>
        <p:sp>
          <p:nvSpPr>
            <p:cNvPr id="5" name="TextBox 4">
              <a:extLst>
                <a:ext uri="{FF2B5EF4-FFF2-40B4-BE49-F238E27FC236}">
                  <a16:creationId xmlns:a16="http://schemas.microsoft.com/office/drawing/2014/main" id="{12E651BC-AB9E-10F8-C682-5ACD493D54F7}"/>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6" name="TextBox 5">
              <a:extLst>
                <a:ext uri="{FF2B5EF4-FFF2-40B4-BE49-F238E27FC236}">
                  <a16:creationId xmlns:a16="http://schemas.microsoft.com/office/drawing/2014/main" id="{846692FC-12C0-697C-56A7-30E61082590E}"/>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405781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62601-5E1F-3FDC-EA50-19406717514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D3DA178-5094-6780-EC47-EA5C1250ED6B}"/>
              </a:ext>
            </a:extLst>
          </p:cNvPr>
          <p:cNvSpPr txBox="1"/>
          <p:nvPr/>
        </p:nvSpPr>
        <p:spPr>
          <a:xfrm>
            <a:off x="661650" y="2552217"/>
            <a:ext cx="7989189" cy="1421928"/>
          </a:xfrm>
          <a:prstGeom prst="rect">
            <a:avLst/>
          </a:prstGeom>
          <a:pattFill prst="lgGrid">
            <a:fgClr>
              <a:srgbClr val="F0F4FA"/>
            </a:fgClr>
            <a:bgClr>
              <a:schemeClr val="bg1"/>
            </a:bgClr>
          </a:pattFill>
          <a:effectLst>
            <a:outerShdw blurRad="50800" sx="101000" sy="101000" algn="ctr" rotWithShape="0">
              <a:prstClr val="black">
                <a:alpha val="8000"/>
              </a:prstClr>
            </a:outerShdw>
          </a:effectLst>
        </p:spPr>
        <p:txBody>
          <a:bodyPr wrap="square" rtlCol="0">
            <a:spAutoFit/>
          </a:bodyPr>
          <a:lstStyle/>
          <a:p>
            <a:pPr>
              <a:lnSpc>
                <a:spcPct val="120000"/>
              </a:lnSpc>
            </a:pPr>
            <a:r>
              <a:rPr lang="en-GB" dirty="0">
                <a:solidFill>
                  <a:srgbClr val="2F5597"/>
                </a:solidFill>
                <a:latin typeface="Segoe Print" panose="02000600000000000000" pitchFamily="2" charset="0"/>
              </a:rPr>
              <a:t>Overall, all three groups felt strongly about parliamentary reform because it was changing or preserving their ability to influence what happened within their country which would have a huge impact on their day-to-day </a:t>
            </a:r>
            <a:r>
              <a:rPr lang="en-GB">
                <a:solidFill>
                  <a:srgbClr val="2F5597"/>
                </a:solidFill>
                <a:latin typeface="Segoe Print" panose="02000600000000000000" pitchFamily="2" charset="0"/>
              </a:rPr>
              <a:t>lives</a:t>
            </a:r>
            <a:r>
              <a:rPr lang="en-GB" smtClean="0">
                <a:solidFill>
                  <a:srgbClr val="2F5597"/>
                </a:solidFill>
                <a:latin typeface="Segoe Print" panose="02000600000000000000" pitchFamily="2" charset="0"/>
              </a:rPr>
              <a:t>.</a:t>
            </a:r>
            <a:endParaRPr lang="en-GB" dirty="0">
              <a:solidFill>
                <a:srgbClr val="2F5597"/>
              </a:solidFill>
              <a:latin typeface="Segoe Print" panose="02000600000000000000" pitchFamily="2" charset="0"/>
            </a:endParaRPr>
          </a:p>
        </p:txBody>
      </p:sp>
      <p:sp>
        <p:nvSpPr>
          <p:cNvPr id="2" name="Google Shape;86;p1">
            <a:extLst>
              <a:ext uri="{FF2B5EF4-FFF2-40B4-BE49-F238E27FC236}">
                <a16:creationId xmlns:a16="http://schemas.microsoft.com/office/drawing/2014/main" id="{496FDB1B-E521-2AF1-7C19-36C3903470C0}"/>
              </a:ext>
            </a:extLst>
          </p:cNvPr>
          <p:cNvSpPr/>
          <p:nvPr/>
        </p:nvSpPr>
        <p:spPr>
          <a:xfrm>
            <a:off x="5695393" y="1105992"/>
            <a:ext cx="3250556" cy="923289"/>
          </a:xfrm>
          <a:prstGeom prst="borderCallout2">
            <a:avLst>
              <a:gd name="adj1" fmla="val 246844"/>
              <a:gd name="adj2" fmla="val 81610"/>
              <a:gd name="adj3" fmla="val 247316"/>
              <a:gd name="adj4" fmla="val 96462"/>
              <a:gd name="adj5" fmla="val 110019"/>
              <a:gd name="adj6" fmla="val 96097"/>
            </a:avLst>
          </a:prstGeom>
          <a:solidFill>
            <a:schemeClr val="lt1"/>
          </a:solidFill>
          <a:ln w="19050" cap="flat" cmpd="sng">
            <a:solidFill>
              <a:srgbClr val="70AD47"/>
            </a:solidFill>
            <a:prstDash val="solid"/>
            <a:miter lim="800000"/>
            <a:headEnd type="none" w="sm" len="sm"/>
            <a:tailEnd type="none" w="sm" len="sm"/>
          </a:ln>
        </p:spPr>
        <p:txBody>
          <a:bodyPr spcFirstLastPara="1" wrap="square" lIns="91425" tIns="45700" rIns="91425" bIns="45700" anchor="ctr" anchorCtr="0">
            <a:spAutoFit/>
          </a:bodyPr>
          <a:lstStyle/>
          <a:p>
            <a:pPr lvl="0"/>
            <a:r>
              <a:rPr lang="en-GB" dirty="0"/>
              <a:t>Good summary of why people felt so strongly about the issues of parliamentary reform.</a:t>
            </a:r>
            <a:endParaRPr lang="en-GB" b="0" i="0" u="none" strike="noStrike" cap="none" dirty="0">
              <a:solidFill>
                <a:schemeClr val="dk1"/>
              </a:solidFill>
              <a:latin typeface="Calibri"/>
              <a:ea typeface="Calibri"/>
              <a:cs typeface="Calibri"/>
              <a:sym typeface="Calibri"/>
            </a:endParaRPr>
          </a:p>
        </p:txBody>
      </p:sp>
      <p:grpSp>
        <p:nvGrpSpPr>
          <p:cNvPr id="4" name="Group 3">
            <a:extLst>
              <a:ext uri="{FF2B5EF4-FFF2-40B4-BE49-F238E27FC236}">
                <a16:creationId xmlns:a16="http://schemas.microsoft.com/office/drawing/2014/main" id="{85492CC7-482E-DFDB-A37D-EFD467129463}"/>
              </a:ext>
            </a:extLst>
          </p:cNvPr>
          <p:cNvGrpSpPr/>
          <p:nvPr/>
        </p:nvGrpSpPr>
        <p:grpSpPr>
          <a:xfrm>
            <a:off x="8619295" y="864930"/>
            <a:ext cx="497393" cy="523220"/>
            <a:chOff x="5338627" y="540551"/>
            <a:chExt cx="497393" cy="523220"/>
          </a:xfrm>
        </p:grpSpPr>
        <p:sp>
          <p:nvSpPr>
            <p:cNvPr id="5" name="TextBox 4">
              <a:extLst>
                <a:ext uri="{FF2B5EF4-FFF2-40B4-BE49-F238E27FC236}">
                  <a16:creationId xmlns:a16="http://schemas.microsoft.com/office/drawing/2014/main" id="{53822219-6B55-A41D-FC30-98509826C9C0}"/>
                </a:ext>
              </a:extLst>
            </p:cNvPr>
            <p:cNvSpPr txBox="1"/>
            <p:nvPr/>
          </p:nvSpPr>
          <p:spPr>
            <a:xfrm>
              <a:off x="5416941" y="597420"/>
              <a:ext cx="360000" cy="369290"/>
            </a:xfrm>
            <a:prstGeom prst="rect">
              <a:avLst/>
            </a:prstGeom>
            <a:solidFill>
              <a:schemeClr val="bg1"/>
            </a:solidFill>
            <a:ln w="19050">
              <a:solidFill>
                <a:srgbClr val="70AD47"/>
              </a:solidFill>
            </a:ln>
          </p:spPr>
          <p:txBody>
            <a:bodyPr wrap="square" lIns="0" tIns="0" rIns="0" bIns="0" rtlCol="0" anchor="ctr" anchorCtr="0">
              <a:noAutofit/>
            </a:bodyPr>
            <a:lstStyle/>
            <a:p>
              <a:pPr algn="ctr">
                <a:spcBef>
                  <a:spcPts val="600"/>
                </a:spcBef>
              </a:pPr>
              <a:endParaRPr lang="en-GB" sz="1400" b="1" dirty="0">
                <a:solidFill>
                  <a:srgbClr val="70AD47"/>
                </a:solidFill>
              </a:endParaRPr>
            </a:p>
          </p:txBody>
        </p:sp>
        <p:sp>
          <p:nvSpPr>
            <p:cNvPr id="6" name="TextBox 5">
              <a:extLst>
                <a:ext uri="{FF2B5EF4-FFF2-40B4-BE49-F238E27FC236}">
                  <a16:creationId xmlns:a16="http://schemas.microsoft.com/office/drawing/2014/main" id="{63F57F84-D540-D1B5-EA2F-CEC905539661}"/>
                </a:ext>
              </a:extLst>
            </p:cNvPr>
            <p:cNvSpPr txBox="1"/>
            <p:nvPr/>
          </p:nvSpPr>
          <p:spPr>
            <a:xfrm>
              <a:off x="5338627" y="540551"/>
              <a:ext cx="497393" cy="523220"/>
            </a:xfrm>
            <a:prstGeom prst="rect">
              <a:avLst/>
            </a:prstGeom>
            <a:noFill/>
          </p:spPr>
          <p:txBody>
            <a:bodyPr wrap="square">
              <a:spAutoFit/>
            </a:bodyPr>
            <a:lstStyle/>
            <a:p>
              <a:pPr algn="ctr">
                <a:spcBef>
                  <a:spcPts val="600"/>
                </a:spcBef>
              </a:pPr>
              <a:r>
                <a:rPr lang="en-GB" sz="2800" b="1" dirty="0">
                  <a:solidFill>
                    <a:srgbClr val="70AD47"/>
                  </a:solidFill>
                  <a:sym typeface="Wingdings" panose="05000000000000000000" pitchFamily="2" charset="2"/>
                </a:rPr>
                <a:t></a:t>
              </a:r>
              <a:endParaRPr lang="en-GB" sz="2800" b="1" dirty="0">
                <a:solidFill>
                  <a:srgbClr val="70AD47"/>
                </a:solidFill>
              </a:endParaRPr>
            </a:p>
          </p:txBody>
        </p:sp>
      </p:grpSp>
    </p:spTree>
    <p:extLst>
      <p:ext uri="{BB962C8B-B14F-4D97-AF65-F5344CB8AC3E}">
        <p14:creationId xmlns:p14="http://schemas.microsoft.com/office/powerpoint/2010/main" val="11033337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F260129C584B479E2A14B2904AFD4D" ma:contentTypeVersion="11" ma:contentTypeDescription="Create a new document." ma:contentTypeScope="" ma:versionID="8822179413466d9f31f8451f0f38022c">
  <xsd:schema xmlns:xsd="http://www.w3.org/2001/XMLSchema" xmlns:xs="http://www.w3.org/2001/XMLSchema" xmlns:p="http://schemas.microsoft.com/office/2006/metadata/properties" xmlns:ns2="fa6e9652-2da9-4e51-b44b-5adad78cb0b1" xmlns:ns3="48ca7d60-270d-42c1-953f-aace1d1c58c1" targetNamespace="http://schemas.microsoft.com/office/2006/metadata/properties" ma:root="true" ma:fieldsID="abcff6b4d0314a1a59719bcbde91e42b" ns2:_="" ns3:_="">
    <xsd:import namespace="fa6e9652-2da9-4e51-b44b-5adad78cb0b1"/>
    <xsd:import namespace="48ca7d60-270d-42c1-953f-aace1d1c58c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6e9652-2da9-4e51-b44b-5adad78cb0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8ca7d60-270d-42c1-953f-aace1d1c58c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3ca4bf99-383c-4e5f-9d54-2f6b9f690b89}" ma:internalName="TaxCatchAll" ma:showField="CatchAllData" ma:web="48ca7d60-270d-42c1-953f-aace1d1c58c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a6e9652-2da9-4e51-b44b-5adad78cb0b1">
      <Terms xmlns="http://schemas.microsoft.com/office/infopath/2007/PartnerControls"/>
    </lcf76f155ced4ddcb4097134ff3c332f>
    <TaxCatchAll xmlns="48ca7d60-270d-42c1-953f-aace1d1c58c1" xsi:nil="true"/>
  </documentManagement>
</p:properties>
</file>

<file path=customXml/itemProps1.xml><?xml version="1.0" encoding="utf-8"?>
<ds:datastoreItem xmlns:ds="http://schemas.openxmlformats.org/officeDocument/2006/customXml" ds:itemID="{FE78843A-AB89-4634-B0C1-1FAF24873156}">
  <ds:schemaRefs>
    <ds:schemaRef ds:uri="http://schemas.microsoft.com/sharepoint/v3/contenttype/forms"/>
  </ds:schemaRefs>
</ds:datastoreItem>
</file>

<file path=customXml/itemProps2.xml><?xml version="1.0" encoding="utf-8"?>
<ds:datastoreItem xmlns:ds="http://schemas.openxmlformats.org/officeDocument/2006/customXml" ds:itemID="{166E9D3C-1371-4E38-AED9-5FD62BF4B6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6e9652-2da9-4e51-b44b-5adad78cb0b1"/>
    <ds:schemaRef ds:uri="48ca7d60-270d-42c1-953f-aace1d1c58c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A792B0A-93B8-4EAE-B8E1-136CFA8749FE}">
  <ds:schemaRefs>
    <ds:schemaRef ds:uri="http://purl.org/dc/terms/"/>
    <ds:schemaRef ds:uri="http://schemas.microsoft.com/office/2006/metadata/properties"/>
    <ds:schemaRef ds:uri="http://schemas.openxmlformats.org/package/2006/metadata/core-properties"/>
    <ds:schemaRef ds:uri="48ca7d60-270d-42c1-953f-aace1d1c58c1"/>
    <ds:schemaRef ds:uri="http://purl.org/dc/elements/1.1/"/>
    <ds:schemaRef ds:uri="http://purl.org/dc/dcmitype/"/>
    <ds:schemaRef ds:uri="http://schemas.microsoft.com/office/2006/documentManagement/types"/>
    <ds:schemaRef ds:uri="http://schemas.microsoft.com/office/infopath/2007/PartnerControls"/>
    <ds:schemaRef ds:uri="fa6e9652-2da9-4e51-b44b-5adad78cb0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5419</TotalTime>
  <Words>515</Words>
  <Application>Microsoft Office PowerPoint</Application>
  <PresentationFormat>On-screen Show (4:3)</PresentationFormat>
  <Paragraphs>26</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Segoe Print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Bates</dc:creator>
  <cp:lastModifiedBy>Katie Frederick</cp:lastModifiedBy>
  <cp:revision>87</cp:revision>
  <dcterms:created xsi:type="dcterms:W3CDTF">2020-11-05T11:04:27Z</dcterms:created>
  <dcterms:modified xsi:type="dcterms:W3CDTF">2025-06-27T15:44:54Z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0x01010000F260129C584B479E2A14B2904AFD4D</vt:lpwstr>
  </property>
</Properties>
</file>